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3"/>
  </p:notesMasterIdLst>
  <p:sldIdLst>
    <p:sldId id="259" r:id="rId2"/>
    <p:sldId id="260" r:id="rId3"/>
    <p:sldId id="263" r:id="rId4"/>
    <p:sldId id="265" r:id="rId5"/>
    <p:sldId id="266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210"/>
    <a:srgbClr val="2FF3E0"/>
    <a:srgbClr val="001B50"/>
    <a:srgbClr val="FF3300"/>
    <a:srgbClr val="003300"/>
    <a:srgbClr val="CC0099"/>
    <a:srgbClr val="F7F7F7"/>
    <a:srgbClr val="304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965A5-C814-485C-97A0-D0D0F40D76D0}" type="doc">
      <dgm:prSet loTypeId="urn:microsoft.com/office/officeart/2008/layout/VerticalCurvedLis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C113B288-06A2-486A-AA28-C33D7323391B}">
      <dgm:prSet phldrT="[Text]"/>
      <dgm:spPr>
        <a:gradFill rotWithShape="0">
          <a:gsLst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CA" dirty="0"/>
            <a:t>Communication</a:t>
          </a:r>
        </a:p>
      </dgm:t>
    </dgm:pt>
    <dgm:pt modelId="{4334B126-EECA-4DAA-B085-B21F23476B81}" type="parTrans" cxnId="{B2ACA29A-E3F0-467E-8CF0-3785D74D43C9}">
      <dgm:prSet/>
      <dgm:spPr/>
      <dgm:t>
        <a:bodyPr/>
        <a:lstStyle/>
        <a:p>
          <a:endParaRPr lang="en-CA"/>
        </a:p>
      </dgm:t>
    </dgm:pt>
    <dgm:pt modelId="{C03C7122-F73E-4F79-937C-7F71A4C6449B}" type="sibTrans" cxnId="{B2ACA29A-E3F0-467E-8CF0-3785D74D43C9}">
      <dgm:prSet/>
      <dgm:spPr/>
      <dgm:t>
        <a:bodyPr/>
        <a:lstStyle/>
        <a:p>
          <a:endParaRPr lang="en-CA"/>
        </a:p>
      </dgm:t>
    </dgm:pt>
    <dgm:pt modelId="{22422EA2-5F98-4184-B82A-1860494D1338}">
      <dgm:prSet phldrT="[Text]"/>
      <dgm:spPr>
        <a:gradFill rotWithShape="0">
          <a:gsLst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CA" dirty="0"/>
            <a:t>Collaboration</a:t>
          </a:r>
        </a:p>
      </dgm:t>
    </dgm:pt>
    <dgm:pt modelId="{225FB578-7818-4B4D-B5E4-BCFD49216070}" type="parTrans" cxnId="{BAA96043-A4C0-4616-AF18-34F4449C0B2C}">
      <dgm:prSet/>
      <dgm:spPr/>
      <dgm:t>
        <a:bodyPr/>
        <a:lstStyle/>
        <a:p>
          <a:endParaRPr lang="en-CA"/>
        </a:p>
      </dgm:t>
    </dgm:pt>
    <dgm:pt modelId="{59F19FEB-A7ED-4062-8352-813F11B6CC0B}" type="sibTrans" cxnId="{BAA96043-A4C0-4616-AF18-34F4449C0B2C}">
      <dgm:prSet/>
      <dgm:spPr/>
      <dgm:t>
        <a:bodyPr/>
        <a:lstStyle/>
        <a:p>
          <a:endParaRPr lang="en-CA"/>
        </a:p>
      </dgm:t>
    </dgm:pt>
    <dgm:pt modelId="{25E9F5E1-55C5-416C-8C62-B7E85C5668AE}">
      <dgm:prSet phldrT="[Text]"/>
      <dgm:spPr>
        <a:gradFill rotWithShape="0">
          <a:gsLst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CA" dirty="0"/>
            <a:t>Critical Thinking</a:t>
          </a:r>
        </a:p>
      </dgm:t>
    </dgm:pt>
    <dgm:pt modelId="{CDC36720-AD35-4243-ABAA-8F0AED5423CE}" type="parTrans" cxnId="{0F24C530-ADD9-4AEB-9C0C-E14D9E405BD7}">
      <dgm:prSet/>
      <dgm:spPr/>
      <dgm:t>
        <a:bodyPr/>
        <a:lstStyle/>
        <a:p>
          <a:endParaRPr lang="en-CA"/>
        </a:p>
      </dgm:t>
    </dgm:pt>
    <dgm:pt modelId="{8ADC85C3-996E-4910-8B4B-E86AFABF7E14}" type="sibTrans" cxnId="{0F24C530-ADD9-4AEB-9C0C-E14D9E405BD7}">
      <dgm:prSet/>
      <dgm:spPr/>
      <dgm:t>
        <a:bodyPr/>
        <a:lstStyle/>
        <a:p>
          <a:endParaRPr lang="en-CA"/>
        </a:p>
      </dgm:t>
    </dgm:pt>
    <dgm:pt modelId="{C3870A83-F4EF-41FD-921C-EC2323E6C1B8}">
      <dgm:prSet/>
      <dgm:spPr>
        <a:gradFill rotWithShape="0">
          <a:gsLst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CA" dirty="0"/>
            <a:t>Creativity</a:t>
          </a:r>
        </a:p>
      </dgm:t>
    </dgm:pt>
    <dgm:pt modelId="{65EE77F0-5302-4263-975F-48CF3187E41D}" type="parTrans" cxnId="{AA461E63-FA19-4FBF-A92B-6F498D4216CB}">
      <dgm:prSet/>
      <dgm:spPr/>
      <dgm:t>
        <a:bodyPr/>
        <a:lstStyle/>
        <a:p>
          <a:endParaRPr lang="en-CA"/>
        </a:p>
      </dgm:t>
    </dgm:pt>
    <dgm:pt modelId="{9F4F27C0-4495-4E09-834D-6FCCFD13D94F}" type="sibTrans" cxnId="{AA461E63-FA19-4FBF-A92B-6F498D4216CB}">
      <dgm:prSet/>
      <dgm:spPr/>
      <dgm:t>
        <a:bodyPr/>
        <a:lstStyle/>
        <a:p>
          <a:endParaRPr lang="en-CA"/>
        </a:p>
      </dgm:t>
    </dgm:pt>
    <dgm:pt modelId="{996562F5-D712-4B67-91CE-B3AE71CA0C6A}" type="pres">
      <dgm:prSet presAssocID="{60D965A5-C814-485C-97A0-D0D0F40D76D0}" presName="Name0" presStyleCnt="0">
        <dgm:presLayoutVars>
          <dgm:chMax val="7"/>
          <dgm:chPref val="7"/>
          <dgm:dir/>
        </dgm:presLayoutVars>
      </dgm:prSet>
      <dgm:spPr/>
    </dgm:pt>
    <dgm:pt modelId="{7C53D7DB-CDB1-4B55-A7A8-FFC68D90EE69}" type="pres">
      <dgm:prSet presAssocID="{60D965A5-C814-485C-97A0-D0D0F40D76D0}" presName="Name1" presStyleCnt="0"/>
      <dgm:spPr/>
    </dgm:pt>
    <dgm:pt modelId="{7A591FA2-7649-44E8-89E9-A86CDB9351C2}" type="pres">
      <dgm:prSet presAssocID="{60D965A5-C814-485C-97A0-D0D0F40D76D0}" presName="cycle" presStyleCnt="0"/>
      <dgm:spPr/>
    </dgm:pt>
    <dgm:pt modelId="{E1D727ED-4E04-4E8E-9E27-E4E136F2F467}" type="pres">
      <dgm:prSet presAssocID="{60D965A5-C814-485C-97A0-D0D0F40D76D0}" presName="srcNode" presStyleLbl="node1" presStyleIdx="0" presStyleCnt="4"/>
      <dgm:spPr/>
    </dgm:pt>
    <dgm:pt modelId="{14E543B2-E511-4CA5-9AB0-6AD4D37D957E}" type="pres">
      <dgm:prSet presAssocID="{60D965A5-C814-485C-97A0-D0D0F40D76D0}" presName="conn" presStyleLbl="parChTrans1D2" presStyleIdx="0" presStyleCnt="1"/>
      <dgm:spPr/>
    </dgm:pt>
    <dgm:pt modelId="{A28100FD-8002-4711-AC8F-35EC8140F6FF}" type="pres">
      <dgm:prSet presAssocID="{60D965A5-C814-485C-97A0-D0D0F40D76D0}" presName="extraNode" presStyleLbl="node1" presStyleIdx="0" presStyleCnt="4"/>
      <dgm:spPr/>
    </dgm:pt>
    <dgm:pt modelId="{390165A5-5E07-4802-B8F8-CA866005F74A}" type="pres">
      <dgm:prSet presAssocID="{60D965A5-C814-485C-97A0-D0D0F40D76D0}" presName="dstNode" presStyleLbl="node1" presStyleIdx="0" presStyleCnt="4"/>
      <dgm:spPr/>
    </dgm:pt>
    <dgm:pt modelId="{73DB2AC8-E614-4AB5-BE12-489F4C87C361}" type="pres">
      <dgm:prSet presAssocID="{C113B288-06A2-486A-AA28-C33D7323391B}" presName="text_1" presStyleLbl="node1" presStyleIdx="0" presStyleCnt="4">
        <dgm:presLayoutVars>
          <dgm:bulletEnabled val="1"/>
        </dgm:presLayoutVars>
      </dgm:prSet>
      <dgm:spPr/>
    </dgm:pt>
    <dgm:pt modelId="{27202C1C-07E5-4757-BF2E-FD992F3A19CB}" type="pres">
      <dgm:prSet presAssocID="{C113B288-06A2-486A-AA28-C33D7323391B}" presName="accent_1" presStyleCnt="0"/>
      <dgm:spPr/>
    </dgm:pt>
    <dgm:pt modelId="{D3518726-E7BF-4413-835F-693F667A1F0C}" type="pres">
      <dgm:prSet presAssocID="{C113B288-06A2-486A-AA28-C33D7323391B}" presName="accentRepeatNode" presStyleLbl="solidFgAcc1" presStyleIdx="0" presStyleCnt="4"/>
      <dgm:spPr/>
    </dgm:pt>
    <dgm:pt modelId="{35D2590F-0D48-4E77-98E3-B1BF8FE8B6F5}" type="pres">
      <dgm:prSet presAssocID="{22422EA2-5F98-4184-B82A-1860494D1338}" presName="text_2" presStyleLbl="node1" presStyleIdx="1" presStyleCnt="4">
        <dgm:presLayoutVars>
          <dgm:bulletEnabled val="1"/>
        </dgm:presLayoutVars>
      </dgm:prSet>
      <dgm:spPr/>
    </dgm:pt>
    <dgm:pt modelId="{C550A8F2-0B66-4543-A287-5BDAEA6DD7EE}" type="pres">
      <dgm:prSet presAssocID="{22422EA2-5F98-4184-B82A-1860494D1338}" presName="accent_2" presStyleCnt="0"/>
      <dgm:spPr/>
    </dgm:pt>
    <dgm:pt modelId="{FF8C7E74-1648-4241-9797-685D8ABDB770}" type="pres">
      <dgm:prSet presAssocID="{22422EA2-5F98-4184-B82A-1860494D1338}" presName="accentRepeatNode" presStyleLbl="solidFgAcc1" presStyleIdx="1" presStyleCnt="4"/>
      <dgm:spPr/>
    </dgm:pt>
    <dgm:pt modelId="{27328C4D-6EDA-4975-ABCD-B62D8F9E86B8}" type="pres">
      <dgm:prSet presAssocID="{25E9F5E1-55C5-416C-8C62-B7E85C5668AE}" presName="text_3" presStyleLbl="node1" presStyleIdx="2" presStyleCnt="4" custLinFactNeighborX="408" custLinFactNeighborY="-1834">
        <dgm:presLayoutVars>
          <dgm:bulletEnabled val="1"/>
        </dgm:presLayoutVars>
      </dgm:prSet>
      <dgm:spPr/>
    </dgm:pt>
    <dgm:pt modelId="{20C899B3-CE3F-4E41-AB55-4A8E7DBF6E3A}" type="pres">
      <dgm:prSet presAssocID="{25E9F5E1-55C5-416C-8C62-B7E85C5668AE}" presName="accent_3" presStyleCnt="0"/>
      <dgm:spPr/>
    </dgm:pt>
    <dgm:pt modelId="{30E26587-04A0-46EA-8A3B-30D548838F71}" type="pres">
      <dgm:prSet presAssocID="{25E9F5E1-55C5-416C-8C62-B7E85C5668AE}" presName="accentRepeatNode" presStyleLbl="solidFgAcc1" presStyleIdx="2" presStyleCnt="4"/>
      <dgm:spPr/>
    </dgm:pt>
    <dgm:pt modelId="{D2415632-E2E2-4F4D-A2AB-A9C5D1892515}" type="pres">
      <dgm:prSet presAssocID="{C3870A83-F4EF-41FD-921C-EC2323E6C1B8}" presName="text_4" presStyleLbl="node1" presStyleIdx="3" presStyleCnt="4">
        <dgm:presLayoutVars>
          <dgm:bulletEnabled val="1"/>
        </dgm:presLayoutVars>
      </dgm:prSet>
      <dgm:spPr/>
    </dgm:pt>
    <dgm:pt modelId="{7FD4599C-C545-4942-9867-5E67810E5D76}" type="pres">
      <dgm:prSet presAssocID="{C3870A83-F4EF-41FD-921C-EC2323E6C1B8}" presName="accent_4" presStyleCnt="0"/>
      <dgm:spPr/>
    </dgm:pt>
    <dgm:pt modelId="{C33C128A-8019-4C23-959F-01398C17FF48}" type="pres">
      <dgm:prSet presAssocID="{C3870A83-F4EF-41FD-921C-EC2323E6C1B8}" presName="accentRepeatNode" presStyleLbl="solidFgAcc1" presStyleIdx="3" presStyleCnt="4"/>
      <dgm:spPr/>
    </dgm:pt>
  </dgm:ptLst>
  <dgm:cxnLst>
    <dgm:cxn modelId="{753AD30C-8100-4BCD-BDA2-1B67909AC176}" type="presOf" srcId="{25E9F5E1-55C5-416C-8C62-B7E85C5668AE}" destId="{27328C4D-6EDA-4975-ABCD-B62D8F9E86B8}" srcOrd="0" destOrd="0" presId="urn:microsoft.com/office/officeart/2008/layout/VerticalCurvedList"/>
    <dgm:cxn modelId="{D0491324-DE8B-447F-8431-974F25827CB7}" type="presOf" srcId="{22422EA2-5F98-4184-B82A-1860494D1338}" destId="{35D2590F-0D48-4E77-98E3-B1BF8FE8B6F5}" srcOrd="0" destOrd="0" presId="urn:microsoft.com/office/officeart/2008/layout/VerticalCurvedList"/>
    <dgm:cxn modelId="{0F24C530-ADD9-4AEB-9C0C-E14D9E405BD7}" srcId="{60D965A5-C814-485C-97A0-D0D0F40D76D0}" destId="{25E9F5E1-55C5-416C-8C62-B7E85C5668AE}" srcOrd="2" destOrd="0" parTransId="{CDC36720-AD35-4243-ABAA-8F0AED5423CE}" sibTransId="{8ADC85C3-996E-4910-8B4B-E86AFABF7E14}"/>
    <dgm:cxn modelId="{2E80A534-4345-4851-8E10-83F4897DA91D}" type="presOf" srcId="{60D965A5-C814-485C-97A0-D0D0F40D76D0}" destId="{996562F5-D712-4B67-91CE-B3AE71CA0C6A}" srcOrd="0" destOrd="0" presId="urn:microsoft.com/office/officeart/2008/layout/VerticalCurvedList"/>
    <dgm:cxn modelId="{AA461E63-FA19-4FBF-A92B-6F498D4216CB}" srcId="{60D965A5-C814-485C-97A0-D0D0F40D76D0}" destId="{C3870A83-F4EF-41FD-921C-EC2323E6C1B8}" srcOrd="3" destOrd="0" parTransId="{65EE77F0-5302-4263-975F-48CF3187E41D}" sibTransId="{9F4F27C0-4495-4E09-834D-6FCCFD13D94F}"/>
    <dgm:cxn modelId="{BAA96043-A4C0-4616-AF18-34F4449C0B2C}" srcId="{60D965A5-C814-485C-97A0-D0D0F40D76D0}" destId="{22422EA2-5F98-4184-B82A-1860494D1338}" srcOrd="1" destOrd="0" parTransId="{225FB578-7818-4B4D-B5E4-BCFD49216070}" sibTransId="{59F19FEB-A7ED-4062-8352-813F11B6CC0B}"/>
    <dgm:cxn modelId="{E1049A6D-BA47-4252-99FD-CA7A6348D0CE}" type="presOf" srcId="{C113B288-06A2-486A-AA28-C33D7323391B}" destId="{73DB2AC8-E614-4AB5-BE12-489F4C87C361}" srcOrd="0" destOrd="0" presId="urn:microsoft.com/office/officeart/2008/layout/VerticalCurvedList"/>
    <dgm:cxn modelId="{178D5B86-A5CD-4FCB-B6A5-79B8C10FB4E7}" type="presOf" srcId="{C03C7122-F73E-4F79-937C-7F71A4C6449B}" destId="{14E543B2-E511-4CA5-9AB0-6AD4D37D957E}" srcOrd="0" destOrd="0" presId="urn:microsoft.com/office/officeart/2008/layout/VerticalCurvedList"/>
    <dgm:cxn modelId="{B2ACA29A-E3F0-467E-8CF0-3785D74D43C9}" srcId="{60D965A5-C814-485C-97A0-D0D0F40D76D0}" destId="{C113B288-06A2-486A-AA28-C33D7323391B}" srcOrd="0" destOrd="0" parTransId="{4334B126-EECA-4DAA-B085-B21F23476B81}" sibTransId="{C03C7122-F73E-4F79-937C-7F71A4C6449B}"/>
    <dgm:cxn modelId="{834F6BAA-52EC-4EBE-9686-76DAC8D447A9}" type="presOf" srcId="{C3870A83-F4EF-41FD-921C-EC2323E6C1B8}" destId="{D2415632-E2E2-4F4D-A2AB-A9C5D1892515}" srcOrd="0" destOrd="0" presId="urn:microsoft.com/office/officeart/2008/layout/VerticalCurvedList"/>
    <dgm:cxn modelId="{00FBE4DF-3C18-44B2-9362-E5DA654FA21B}" type="presParOf" srcId="{996562F5-D712-4B67-91CE-B3AE71CA0C6A}" destId="{7C53D7DB-CDB1-4B55-A7A8-FFC68D90EE69}" srcOrd="0" destOrd="0" presId="urn:microsoft.com/office/officeart/2008/layout/VerticalCurvedList"/>
    <dgm:cxn modelId="{CF75E803-72AF-42C7-9D0D-F7AAD1ABDC3E}" type="presParOf" srcId="{7C53D7DB-CDB1-4B55-A7A8-FFC68D90EE69}" destId="{7A591FA2-7649-44E8-89E9-A86CDB9351C2}" srcOrd="0" destOrd="0" presId="urn:microsoft.com/office/officeart/2008/layout/VerticalCurvedList"/>
    <dgm:cxn modelId="{5D38E081-9720-4649-A0D1-885541FE4EA3}" type="presParOf" srcId="{7A591FA2-7649-44E8-89E9-A86CDB9351C2}" destId="{E1D727ED-4E04-4E8E-9E27-E4E136F2F467}" srcOrd="0" destOrd="0" presId="urn:microsoft.com/office/officeart/2008/layout/VerticalCurvedList"/>
    <dgm:cxn modelId="{5F8614E7-0C75-469C-AD86-9F9F6FB20C12}" type="presParOf" srcId="{7A591FA2-7649-44E8-89E9-A86CDB9351C2}" destId="{14E543B2-E511-4CA5-9AB0-6AD4D37D957E}" srcOrd="1" destOrd="0" presId="urn:microsoft.com/office/officeart/2008/layout/VerticalCurvedList"/>
    <dgm:cxn modelId="{207EE762-DEAF-4DAB-B152-8CEA4203BAB2}" type="presParOf" srcId="{7A591FA2-7649-44E8-89E9-A86CDB9351C2}" destId="{A28100FD-8002-4711-AC8F-35EC8140F6FF}" srcOrd="2" destOrd="0" presId="urn:microsoft.com/office/officeart/2008/layout/VerticalCurvedList"/>
    <dgm:cxn modelId="{DF587657-6D88-47A7-93E6-52BC033CE894}" type="presParOf" srcId="{7A591FA2-7649-44E8-89E9-A86CDB9351C2}" destId="{390165A5-5E07-4802-B8F8-CA866005F74A}" srcOrd="3" destOrd="0" presId="urn:microsoft.com/office/officeart/2008/layout/VerticalCurvedList"/>
    <dgm:cxn modelId="{BF71CF0B-927B-47E3-BE55-70D22D358FE0}" type="presParOf" srcId="{7C53D7DB-CDB1-4B55-A7A8-FFC68D90EE69}" destId="{73DB2AC8-E614-4AB5-BE12-489F4C87C361}" srcOrd="1" destOrd="0" presId="urn:microsoft.com/office/officeart/2008/layout/VerticalCurvedList"/>
    <dgm:cxn modelId="{288E8648-541F-4895-8A1E-6C974327A436}" type="presParOf" srcId="{7C53D7DB-CDB1-4B55-A7A8-FFC68D90EE69}" destId="{27202C1C-07E5-4757-BF2E-FD992F3A19CB}" srcOrd="2" destOrd="0" presId="urn:microsoft.com/office/officeart/2008/layout/VerticalCurvedList"/>
    <dgm:cxn modelId="{6B2A03A6-004A-4276-9697-8AAC0D0DB801}" type="presParOf" srcId="{27202C1C-07E5-4757-BF2E-FD992F3A19CB}" destId="{D3518726-E7BF-4413-835F-693F667A1F0C}" srcOrd="0" destOrd="0" presId="urn:microsoft.com/office/officeart/2008/layout/VerticalCurvedList"/>
    <dgm:cxn modelId="{249CE3F6-D787-4021-83FF-42B4C55B30A7}" type="presParOf" srcId="{7C53D7DB-CDB1-4B55-A7A8-FFC68D90EE69}" destId="{35D2590F-0D48-4E77-98E3-B1BF8FE8B6F5}" srcOrd="3" destOrd="0" presId="urn:microsoft.com/office/officeart/2008/layout/VerticalCurvedList"/>
    <dgm:cxn modelId="{1A845D74-29C6-4272-AFC2-BD81C97B252C}" type="presParOf" srcId="{7C53D7DB-CDB1-4B55-A7A8-FFC68D90EE69}" destId="{C550A8F2-0B66-4543-A287-5BDAEA6DD7EE}" srcOrd="4" destOrd="0" presId="urn:microsoft.com/office/officeart/2008/layout/VerticalCurvedList"/>
    <dgm:cxn modelId="{5FB13643-387D-487B-B674-BC8C025ED944}" type="presParOf" srcId="{C550A8F2-0B66-4543-A287-5BDAEA6DD7EE}" destId="{FF8C7E74-1648-4241-9797-685D8ABDB770}" srcOrd="0" destOrd="0" presId="urn:microsoft.com/office/officeart/2008/layout/VerticalCurvedList"/>
    <dgm:cxn modelId="{A701BCDB-4878-41B2-B76E-DC3185A4CDF4}" type="presParOf" srcId="{7C53D7DB-CDB1-4B55-A7A8-FFC68D90EE69}" destId="{27328C4D-6EDA-4975-ABCD-B62D8F9E86B8}" srcOrd="5" destOrd="0" presId="urn:microsoft.com/office/officeart/2008/layout/VerticalCurvedList"/>
    <dgm:cxn modelId="{C8AA8207-D0C1-4421-962A-A1687B3F58F7}" type="presParOf" srcId="{7C53D7DB-CDB1-4B55-A7A8-FFC68D90EE69}" destId="{20C899B3-CE3F-4E41-AB55-4A8E7DBF6E3A}" srcOrd="6" destOrd="0" presId="urn:microsoft.com/office/officeart/2008/layout/VerticalCurvedList"/>
    <dgm:cxn modelId="{7315C3B9-C3BD-47FC-9EF8-CAA248F51C30}" type="presParOf" srcId="{20C899B3-CE3F-4E41-AB55-4A8E7DBF6E3A}" destId="{30E26587-04A0-46EA-8A3B-30D548838F71}" srcOrd="0" destOrd="0" presId="urn:microsoft.com/office/officeart/2008/layout/VerticalCurvedList"/>
    <dgm:cxn modelId="{30C5F8C1-48BD-4C04-8B1C-C63A1EA15AC7}" type="presParOf" srcId="{7C53D7DB-CDB1-4B55-A7A8-FFC68D90EE69}" destId="{D2415632-E2E2-4F4D-A2AB-A9C5D1892515}" srcOrd="7" destOrd="0" presId="urn:microsoft.com/office/officeart/2008/layout/VerticalCurvedList"/>
    <dgm:cxn modelId="{A94BE381-52FA-4261-A508-A1D80196739D}" type="presParOf" srcId="{7C53D7DB-CDB1-4B55-A7A8-FFC68D90EE69}" destId="{7FD4599C-C545-4942-9867-5E67810E5D76}" srcOrd="8" destOrd="0" presId="urn:microsoft.com/office/officeart/2008/layout/VerticalCurvedList"/>
    <dgm:cxn modelId="{8C22FFC8-EE77-45BB-82F9-C0BA1268D477}" type="presParOf" srcId="{7FD4599C-C545-4942-9867-5E67810E5D76}" destId="{C33C128A-8019-4C23-959F-01398C17FF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9A043-2C58-49BF-A8A1-F30FC7B9D0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F610E35E-7DA9-4483-B35F-A8097CDCDA8A}">
      <dgm:prSet phldrT="[Text]"/>
      <dgm:spPr/>
      <dgm:t>
        <a:bodyPr/>
        <a:lstStyle/>
        <a:p>
          <a:r>
            <a:rPr lang="en-CA" b="1" dirty="0"/>
            <a:t>UPLOAD</a:t>
          </a:r>
        </a:p>
      </dgm:t>
    </dgm:pt>
    <dgm:pt modelId="{2705A478-911F-436C-B0AE-A922C487259A}" type="parTrans" cxnId="{42CBDC8C-BD38-45D1-B253-B13BA8E1C9DA}">
      <dgm:prSet/>
      <dgm:spPr/>
      <dgm:t>
        <a:bodyPr/>
        <a:lstStyle/>
        <a:p>
          <a:endParaRPr lang="en-CA"/>
        </a:p>
      </dgm:t>
    </dgm:pt>
    <dgm:pt modelId="{CC5C37AD-5460-4500-9AC0-18021A5D8FE7}" type="sibTrans" cxnId="{42CBDC8C-BD38-45D1-B253-B13BA8E1C9DA}">
      <dgm:prSet/>
      <dgm:spPr/>
      <dgm:t>
        <a:bodyPr/>
        <a:lstStyle/>
        <a:p>
          <a:endParaRPr lang="en-CA"/>
        </a:p>
      </dgm:t>
    </dgm:pt>
    <dgm:pt modelId="{296C455E-09CA-4D26-94E1-0E67E673EEE4}">
      <dgm:prSet phldrT="[Text]" custT="1"/>
      <dgm:spPr/>
      <dgm:t>
        <a:bodyPr/>
        <a:lstStyle/>
        <a:p>
          <a:r>
            <a:rPr lang="en-CA" sz="4000" b="1" dirty="0"/>
            <a:t>COMMIT</a:t>
          </a:r>
        </a:p>
      </dgm:t>
    </dgm:pt>
    <dgm:pt modelId="{30AEEC00-1BC4-464E-9851-199FFC546329}" type="parTrans" cxnId="{00580B6D-608E-4977-A745-B70AAADF4EE7}">
      <dgm:prSet/>
      <dgm:spPr/>
      <dgm:t>
        <a:bodyPr/>
        <a:lstStyle/>
        <a:p>
          <a:endParaRPr lang="en-CA"/>
        </a:p>
      </dgm:t>
    </dgm:pt>
    <dgm:pt modelId="{751FF589-9650-4F1C-828E-CAD45F7599DA}" type="sibTrans" cxnId="{00580B6D-608E-4977-A745-B70AAADF4EE7}">
      <dgm:prSet/>
      <dgm:spPr/>
      <dgm:t>
        <a:bodyPr/>
        <a:lstStyle/>
        <a:p>
          <a:endParaRPr lang="en-CA"/>
        </a:p>
      </dgm:t>
    </dgm:pt>
    <dgm:pt modelId="{F7331B57-0CC8-4AAB-8D6B-63A783CEA830}">
      <dgm:prSet phldrT="[Text]" custT="1"/>
      <dgm:spPr/>
      <dgm:t>
        <a:bodyPr/>
        <a:lstStyle/>
        <a:p>
          <a:r>
            <a:rPr lang="en-CA" sz="1900" b="1" dirty="0"/>
            <a:t>DOWNLOAD</a:t>
          </a:r>
        </a:p>
      </dgm:t>
    </dgm:pt>
    <dgm:pt modelId="{D037D1D2-53B0-46BB-BE13-4A484273FAAA}" type="parTrans" cxnId="{49F91E08-78A5-4B64-8425-FC885DCACB9B}">
      <dgm:prSet/>
      <dgm:spPr/>
      <dgm:t>
        <a:bodyPr/>
        <a:lstStyle/>
        <a:p>
          <a:endParaRPr lang="en-CA"/>
        </a:p>
      </dgm:t>
    </dgm:pt>
    <dgm:pt modelId="{754F8314-936E-4999-A708-349E039FD3D9}" type="sibTrans" cxnId="{49F91E08-78A5-4B64-8425-FC885DCACB9B}">
      <dgm:prSet/>
      <dgm:spPr/>
      <dgm:t>
        <a:bodyPr/>
        <a:lstStyle/>
        <a:p>
          <a:endParaRPr lang="en-CA"/>
        </a:p>
      </dgm:t>
    </dgm:pt>
    <dgm:pt modelId="{9DF42FCB-3CF9-4F5C-98EC-56599E2B4110}">
      <dgm:prSet phldrT="[Text]" custT="1"/>
      <dgm:spPr/>
      <dgm:t>
        <a:bodyPr/>
        <a:lstStyle/>
        <a:p>
          <a:r>
            <a:rPr lang="en-CA" sz="3500" b="1" dirty="0"/>
            <a:t>CREATE REPO</a:t>
          </a:r>
        </a:p>
      </dgm:t>
    </dgm:pt>
    <dgm:pt modelId="{416A5141-C140-497A-9576-82B9B4A181A5}" type="parTrans" cxnId="{F69F4F40-8545-4559-BFC2-0CC7BA648F5F}">
      <dgm:prSet/>
      <dgm:spPr/>
      <dgm:t>
        <a:bodyPr/>
        <a:lstStyle/>
        <a:p>
          <a:endParaRPr lang="en-CA"/>
        </a:p>
      </dgm:t>
    </dgm:pt>
    <dgm:pt modelId="{B814FFB0-8FB3-45F0-938D-B30FA16456B4}" type="sibTrans" cxnId="{F69F4F40-8545-4559-BFC2-0CC7BA648F5F}">
      <dgm:prSet/>
      <dgm:spPr/>
      <dgm:t>
        <a:bodyPr/>
        <a:lstStyle/>
        <a:p>
          <a:endParaRPr lang="en-CA"/>
        </a:p>
      </dgm:t>
    </dgm:pt>
    <dgm:pt modelId="{92183E42-9E0A-4936-AEF4-565AA987C004}">
      <dgm:prSet phldrT="[Text]" custT="1"/>
      <dgm:spPr/>
      <dgm:t>
        <a:bodyPr/>
        <a:lstStyle/>
        <a:p>
          <a:r>
            <a:rPr lang="en-CA" sz="3500" b="1" dirty="0"/>
            <a:t>EDIT</a:t>
          </a:r>
        </a:p>
      </dgm:t>
    </dgm:pt>
    <dgm:pt modelId="{4E74D8AF-EE94-4606-BD84-2603247C494C}" type="parTrans" cxnId="{94949939-0764-4D30-A7C8-7AE8D5C784F9}">
      <dgm:prSet/>
      <dgm:spPr/>
      <dgm:t>
        <a:bodyPr/>
        <a:lstStyle/>
        <a:p>
          <a:endParaRPr lang="en-CA"/>
        </a:p>
      </dgm:t>
    </dgm:pt>
    <dgm:pt modelId="{9D912F41-C073-4705-953A-6EA7121175A5}" type="sibTrans" cxnId="{94949939-0764-4D30-A7C8-7AE8D5C784F9}">
      <dgm:prSet/>
      <dgm:spPr/>
      <dgm:t>
        <a:bodyPr/>
        <a:lstStyle/>
        <a:p>
          <a:endParaRPr lang="en-CA"/>
        </a:p>
      </dgm:t>
    </dgm:pt>
    <dgm:pt modelId="{F33C1F15-CEF8-44D3-8B65-C2FC9BFA7C3A}">
      <dgm:prSet phldrT="[Text]"/>
      <dgm:spPr/>
      <dgm:t>
        <a:bodyPr/>
        <a:lstStyle/>
        <a:p>
          <a:r>
            <a:rPr lang="en-CA" b="1" dirty="0"/>
            <a:t>RETRIVE</a:t>
          </a:r>
        </a:p>
      </dgm:t>
    </dgm:pt>
    <dgm:pt modelId="{1CE44430-C6B1-4AEB-BCFF-C97ECEA29FB2}" type="parTrans" cxnId="{2180D279-6C24-4F25-B5F8-203187F2037D}">
      <dgm:prSet/>
      <dgm:spPr/>
      <dgm:t>
        <a:bodyPr/>
        <a:lstStyle/>
        <a:p>
          <a:endParaRPr lang="en-CA"/>
        </a:p>
      </dgm:t>
    </dgm:pt>
    <dgm:pt modelId="{8B647844-339B-4EA7-A8F1-AA5AA221ECFC}" type="sibTrans" cxnId="{2180D279-6C24-4F25-B5F8-203187F2037D}">
      <dgm:prSet/>
      <dgm:spPr/>
      <dgm:t>
        <a:bodyPr/>
        <a:lstStyle/>
        <a:p>
          <a:endParaRPr lang="en-CA"/>
        </a:p>
      </dgm:t>
    </dgm:pt>
    <dgm:pt modelId="{DBBE26D4-6874-4A1A-8C45-D84F56A970C4}" type="pres">
      <dgm:prSet presAssocID="{C8D9A043-2C58-49BF-A8A1-F30FC7B9D0FA}" presName="Name0" presStyleCnt="0">
        <dgm:presLayoutVars>
          <dgm:chMax/>
          <dgm:chPref/>
          <dgm:dir/>
          <dgm:animLvl val="lvl"/>
        </dgm:presLayoutVars>
      </dgm:prSet>
      <dgm:spPr/>
    </dgm:pt>
    <dgm:pt modelId="{DA926139-9D2D-478C-ABA3-5A58E581F019}" type="pres">
      <dgm:prSet presAssocID="{F610E35E-7DA9-4483-B35F-A8097CDCDA8A}" presName="composite" presStyleCnt="0"/>
      <dgm:spPr/>
    </dgm:pt>
    <dgm:pt modelId="{8C0828AC-A02C-4FAF-988E-15EEBBFB18AC}" type="pres">
      <dgm:prSet presAssocID="{F610E35E-7DA9-4483-B35F-A8097CDCDA8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2A08A3B-BC1A-46E0-91FA-AE5B08BFBE95}" type="pres">
      <dgm:prSet presAssocID="{F610E35E-7DA9-4483-B35F-A8097CDCDA8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C62C3CE-AC6A-401D-8F76-B7D856FE5E43}" type="pres">
      <dgm:prSet presAssocID="{F610E35E-7DA9-4483-B35F-A8097CDCDA8A}" presName="BalanceSpacing" presStyleCnt="0"/>
      <dgm:spPr/>
    </dgm:pt>
    <dgm:pt modelId="{E78AF2B5-4ADF-4299-A482-3E5E3558F236}" type="pres">
      <dgm:prSet presAssocID="{F610E35E-7DA9-4483-B35F-A8097CDCDA8A}" presName="BalanceSpacing1" presStyleCnt="0"/>
      <dgm:spPr/>
    </dgm:pt>
    <dgm:pt modelId="{A3277674-6263-4152-BC98-9E015B8C4C68}" type="pres">
      <dgm:prSet presAssocID="{CC5C37AD-5460-4500-9AC0-18021A5D8FE7}" presName="Accent1Text" presStyleLbl="node1" presStyleIdx="1" presStyleCnt="6"/>
      <dgm:spPr/>
    </dgm:pt>
    <dgm:pt modelId="{FB21B4D5-5B15-4A87-A556-504F8001530A}" type="pres">
      <dgm:prSet presAssocID="{CC5C37AD-5460-4500-9AC0-18021A5D8FE7}" presName="spaceBetweenRectangles" presStyleCnt="0"/>
      <dgm:spPr/>
    </dgm:pt>
    <dgm:pt modelId="{1ECB8271-D3F6-47E4-8DB8-A90249DF651C}" type="pres">
      <dgm:prSet presAssocID="{F7331B57-0CC8-4AAB-8D6B-63A783CEA830}" presName="composite" presStyleCnt="0"/>
      <dgm:spPr/>
    </dgm:pt>
    <dgm:pt modelId="{3D2F4679-0BA5-4FFD-9596-5F94F2BD6931}" type="pres">
      <dgm:prSet presAssocID="{F7331B57-0CC8-4AAB-8D6B-63A783CEA830}" presName="Parent1" presStyleLbl="node1" presStyleIdx="2" presStyleCnt="6" custLinFactNeighborX="-444" custLinFactNeighborY="0">
        <dgm:presLayoutVars>
          <dgm:chMax val="1"/>
          <dgm:chPref val="1"/>
          <dgm:bulletEnabled val="1"/>
        </dgm:presLayoutVars>
      </dgm:prSet>
      <dgm:spPr/>
    </dgm:pt>
    <dgm:pt modelId="{BFB4C8FD-3C13-466E-9150-1A63FE94388D}" type="pres">
      <dgm:prSet presAssocID="{F7331B57-0CC8-4AAB-8D6B-63A783CEA83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C8CF3D6-2B34-4A95-99C3-E41D6BDE550A}" type="pres">
      <dgm:prSet presAssocID="{F7331B57-0CC8-4AAB-8D6B-63A783CEA830}" presName="BalanceSpacing" presStyleCnt="0"/>
      <dgm:spPr/>
    </dgm:pt>
    <dgm:pt modelId="{AD3C87E8-716B-4E86-A3CA-B0C7FDC7C688}" type="pres">
      <dgm:prSet presAssocID="{F7331B57-0CC8-4AAB-8D6B-63A783CEA830}" presName="BalanceSpacing1" presStyleCnt="0"/>
      <dgm:spPr/>
    </dgm:pt>
    <dgm:pt modelId="{393C28DE-4C8E-4C0F-A653-72AA9616D7A7}" type="pres">
      <dgm:prSet presAssocID="{754F8314-936E-4999-A708-349E039FD3D9}" presName="Accent1Text" presStyleLbl="node1" presStyleIdx="3" presStyleCnt="6"/>
      <dgm:spPr/>
    </dgm:pt>
    <dgm:pt modelId="{57753CA9-9BDD-4EC7-9912-FC058F796ECE}" type="pres">
      <dgm:prSet presAssocID="{754F8314-936E-4999-A708-349E039FD3D9}" presName="spaceBetweenRectangles" presStyleCnt="0"/>
      <dgm:spPr/>
    </dgm:pt>
    <dgm:pt modelId="{3015D4B4-86BA-4227-A6DC-EEEBF03881FF}" type="pres">
      <dgm:prSet presAssocID="{92183E42-9E0A-4936-AEF4-565AA987C004}" presName="composite" presStyleCnt="0"/>
      <dgm:spPr/>
    </dgm:pt>
    <dgm:pt modelId="{93C3DD10-C883-4304-9B87-0ADEE04D35EF}" type="pres">
      <dgm:prSet presAssocID="{92183E42-9E0A-4936-AEF4-565AA987C00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49EB0CF-2EBE-4E7A-A94C-CC536C604498}" type="pres">
      <dgm:prSet presAssocID="{92183E42-9E0A-4936-AEF4-565AA987C00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C92190-DF6E-4A4A-A045-6E7AC2F0B128}" type="pres">
      <dgm:prSet presAssocID="{92183E42-9E0A-4936-AEF4-565AA987C004}" presName="BalanceSpacing" presStyleCnt="0"/>
      <dgm:spPr/>
    </dgm:pt>
    <dgm:pt modelId="{95FC8621-A5AA-4144-AA9C-87A1A559BF5D}" type="pres">
      <dgm:prSet presAssocID="{92183E42-9E0A-4936-AEF4-565AA987C004}" presName="BalanceSpacing1" presStyleCnt="0"/>
      <dgm:spPr/>
    </dgm:pt>
    <dgm:pt modelId="{109255A6-A106-4237-A5F3-09AC33936107}" type="pres">
      <dgm:prSet presAssocID="{9D912F41-C073-4705-953A-6EA7121175A5}" presName="Accent1Text" presStyleLbl="node1" presStyleIdx="5" presStyleCnt="6"/>
      <dgm:spPr/>
    </dgm:pt>
  </dgm:ptLst>
  <dgm:cxnLst>
    <dgm:cxn modelId="{49F91E08-78A5-4B64-8425-FC885DCACB9B}" srcId="{C8D9A043-2C58-49BF-A8A1-F30FC7B9D0FA}" destId="{F7331B57-0CC8-4AAB-8D6B-63A783CEA830}" srcOrd="1" destOrd="0" parTransId="{D037D1D2-53B0-46BB-BE13-4A484273FAAA}" sibTransId="{754F8314-936E-4999-A708-349E039FD3D9}"/>
    <dgm:cxn modelId="{C07C010C-5EA0-4797-AA9F-CDC7D43193E6}" type="presOf" srcId="{754F8314-936E-4999-A708-349E039FD3D9}" destId="{393C28DE-4C8E-4C0F-A653-72AA9616D7A7}" srcOrd="0" destOrd="0" presId="urn:microsoft.com/office/officeart/2008/layout/AlternatingHexagons"/>
    <dgm:cxn modelId="{B6156A2D-AA47-4A60-A80A-9F71F29BADCE}" type="presOf" srcId="{F7331B57-0CC8-4AAB-8D6B-63A783CEA830}" destId="{3D2F4679-0BA5-4FFD-9596-5F94F2BD6931}" srcOrd="0" destOrd="0" presId="urn:microsoft.com/office/officeart/2008/layout/AlternatingHexagons"/>
    <dgm:cxn modelId="{CF74FE35-5BBC-4556-BBA5-C5C875C4BABD}" type="presOf" srcId="{296C455E-09CA-4D26-94E1-0E67E673EEE4}" destId="{72A08A3B-BC1A-46E0-91FA-AE5B08BFBE95}" srcOrd="0" destOrd="0" presId="urn:microsoft.com/office/officeart/2008/layout/AlternatingHexagons"/>
    <dgm:cxn modelId="{94949939-0764-4D30-A7C8-7AE8D5C784F9}" srcId="{C8D9A043-2C58-49BF-A8A1-F30FC7B9D0FA}" destId="{92183E42-9E0A-4936-AEF4-565AA987C004}" srcOrd="2" destOrd="0" parTransId="{4E74D8AF-EE94-4606-BD84-2603247C494C}" sibTransId="{9D912F41-C073-4705-953A-6EA7121175A5}"/>
    <dgm:cxn modelId="{F69F4F40-8545-4559-BFC2-0CC7BA648F5F}" srcId="{F7331B57-0CC8-4AAB-8D6B-63A783CEA830}" destId="{9DF42FCB-3CF9-4F5C-98EC-56599E2B4110}" srcOrd="0" destOrd="0" parTransId="{416A5141-C140-497A-9576-82B9B4A181A5}" sibTransId="{B814FFB0-8FB3-45F0-938D-B30FA16456B4}"/>
    <dgm:cxn modelId="{43093E4C-9820-4CD3-BC01-9F8112B77DA5}" type="presOf" srcId="{F33C1F15-CEF8-44D3-8B65-C2FC9BFA7C3A}" destId="{849EB0CF-2EBE-4E7A-A94C-CC536C604498}" srcOrd="0" destOrd="0" presId="urn:microsoft.com/office/officeart/2008/layout/AlternatingHexagons"/>
    <dgm:cxn modelId="{00580B6D-608E-4977-A745-B70AAADF4EE7}" srcId="{F610E35E-7DA9-4483-B35F-A8097CDCDA8A}" destId="{296C455E-09CA-4D26-94E1-0E67E673EEE4}" srcOrd="0" destOrd="0" parTransId="{30AEEC00-1BC4-464E-9851-199FFC546329}" sibTransId="{751FF589-9650-4F1C-828E-CAD45F7599DA}"/>
    <dgm:cxn modelId="{2180D279-6C24-4F25-B5F8-203187F2037D}" srcId="{92183E42-9E0A-4936-AEF4-565AA987C004}" destId="{F33C1F15-CEF8-44D3-8B65-C2FC9BFA7C3A}" srcOrd="0" destOrd="0" parTransId="{1CE44430-C6B1-4AEB-BCFF-C97ECEA29FB2}" sibTransId="{8B647844-339B-4EA7-A8F1-AA5AA221ECFC}"/>
    <dgm:cxn modelId="{4D910B7D-4C56-4408-8D53-57B68FC5048E}" type="presOf" srcId="{9DF42FCB-3CF9-4F5C-98EC-56599E2B4110}" destId="{BFB4C8FD-3C13-466E-9150-1A63FE94388D}" srcOrd="0" destOrd="0" presId="urn:microsoft.com/office/officeart/2008/layout/AlternatingHexagons"/>
    <dgm:cxn modelId="{42CBDC8C-BD38-45D1-B253-B13BA8E1C9DA}" srcId="{C8D9A043-2C58-49BF-A8A1-F30FC7B9D0FA}" destId="{F610E35E-7DA9-4483-B35F-A8097CDCDA8A}" srcOrd="0" destOrd="0" parTransId="{2705A478-911F-436C-B0AE-A922C487259A}" sibTransId="{CC5C37AD-5460-4500-9AC0-18021A5D8FE7}"/>
    <dgm:cxn modelId="{C42A94A2-2723-4BFC-8A42-489B99788035}" type="presOf" srcId="{9D912F41-C073-4705-953A-6EA7121175A5}" destId="{109255A6-A106-4237-A5F3-09AC33936107}" srcOrd="0" destOrd="0" presId="urn:microsoft.com/office/officeart/2008/layout/AlternatingHexagons"/>
    <dgm:cxn modelId="{4D4691C3-D533-4816-8790-542D0C3BF748}" type="presOf" srcId="{F610E35E-7DA9-4483-B35F-A8097CDCDA8A}" destId="{8C0828AC-A02C-4FAF-988E-15EEBBFB18AC}" srcOrd="0" destOrd="0" presId="urn:microsoft.com/office/officeart/2008/layout/AlternatingHexagons"/>
    <dgm:cxn modelId="{13C89AF5-A24D-4F79-8905-8F3D45D0F9A8}" type="presOf" srcId="{92183E42-9E0A-4936-AEF4-565AA987C004}" destId="{93C3DD10-C883-4304-9B87-0ADEE04D35EF}" srcOrd="0" destOrd="0" presId="urn:microsoft.com/office/officeart/2008/layout/AlternatingHexagons"/>
    <dgm:cxn modelId="{4FE05EF6-B624-4BE9-BB74-84E7B84BF614}" type="presOf" srcId="{CC5C37AD-5460-4500-9AC0-18021A5D8FE7}" destId="{A3277674-6263-4152-BC98-9E015B8C4C68}" srcOrd="0" destOrd="0" presId="urn:microsoft.com/office/officeart/2008/layout/AlternatingHexagons"/>
    <dgm:cxn modelId="{E9BAECF6-ED7A-42B8-8B30-46D3A56B2B3C}" type="presOf" srcId="{C8D9A043-2C58-49BF-A8A1-F30FC7B9D0FA}" destId="{DBBE26D4-6874-4A1A-8C45-D84F56A970C4}" srcOrd="0" destOrd="0" presId="urn:microsoft.com/office/officeart/2008/layout/AlternatingHexagons"/>
    <dgm:cxn modelId="{037A8552-E20B-4DB1-833A-051E26EC83A7}" type="presParOf" srcId="{DBBE26D4-6874-4A1A-8C45-D84F56A970C4}" destId="{DA926139-9D2D-478C-ABA3-5A58E581F019}" srcOrd="0" destOrd="0" presId="urn:microsoft.com/office/officeart/2008/layout/AlternatingHexagons"/>
    <dgm:cxn modelId="{1C1F1C20-2E05-46B0-8A9E-26FFB672E3C0}" type="presParOf" srcId="{DA926139-9D2D-478C-ABA3-5A58E581F019}" destId="{8C0828AC-A02C-4FAF-988E-15EEBBFB18AC}" srcOrd="0" destOrd="0" presId="urn:microsoft.com/office/officeart/2008/layout/AlternatingHexagons"/>
    <dgm:cxn modelId="{80A33B54-78DB-4C93-92E4-5BAFDF58C4A1}" type="presParOf" srcId="{DA926139-9D2D-478C-ABA3-5A58E581F019}" destId="{72A08A3B-BC1A-46E0-91FA-AE5B08BFBE95}" srcOrd="1" destOrd="0" presId="urn:microsoft.com/office/officeart/2008/layout/AlternatingHexagons"/>
    <dgm:cxn modelId="{B89AE64B-3C0A-4F4E-9BDE-F190AB70B8BC}" type="presParOf" srcId="{DA926139-9D2D-478C-ABA3-5A58E581F019}" destId="{EC62C3CE-AC6A-401D-8F76-B7D856FE5E43}" srcOrd="2" destOrd="0" presId="urn:microsoft.com/office/officeart/2008/layout/AlternatingHexagons"/>
    <dgm:cxn modelId="{E1081CD5-FA54-4F7D-9281-010A4B6F4BA1}" type="presParOf" srcId="{DA926139-9D2D-478C-ABA3-5A58E581F019}" destId="{E78AF2B5-4ADF-4299-A482-3E5E3558F236}" srcOrd="3" destOrd="0" presId="urn:microsoft.com/office/officeart/2008/layout/AlternatingHexagons"/>
    <dgm:cxn modelId="{449E6707-7BD9-463F-8F60-F185C105FC42}" type="presParOf" srcId="{DA926139-9D2D-478C-ABA3-5A58E581F019}" destId="{A3277674-6263-4152-BC98-9E015B8C4C68}" srcOrd="4" destOrd="0" presId="urn:microsoft.com/office/officeart/2008/layout/AlternatingHexagons"/>
    <dgm:cxn modelId="{47A308A9-1C67-4D9B-AEC1-D25CA99FCBE3}" type="presParOf" srcId="{DBBE26D4-6874-4A1A-8C45-D84F56A970C4}" destId="{FB21B4D5-5B15-4A87-A556-504F8001530A}" srcOrd="1" destOrd="0" presId="urn:microsoft.com/office/officeart/2008/layout/AlternatingHexagons"/>
    <dgm:cxn modelId="{942F1740-1C38-473C-AC8D-BA92643978BB}" type="presParOf" srcId="{DBBE26D4-6874-4A1A-8C45-D84F56A970C4}" destId="{1ECB8271-D3F6-47E4-8DB8-A90249DF651C}" srcOrd="2" destOrd="0" presId="urn:microsoft.com/office/officeart/2008/layout/AlternatingHexagons"/>
    <dgm:cxn modelId="{6CF0873C-D6A8-4AC7-A617-4DD58DB56D68}" type="presParOf" srcId="{1ECB8271-D3F6-47E4-8DB8-A90249DF651C}" destId="{3D2F4679-0BA5-4FFD-9596-5F94F2BD6931}" srcOrd="0" destOrd="0" presId="urn:microsoft.com/office/officeart/2008/layout/AlternatingHexagons"/>
    <dgm:cxn modelId="{90DBB46D-9097-4696-A320-BD4CF0ACC887}" type="presParOf" srcId="{1ECB8271-D3F6-47E4-8DB8-A90249DF651C}" destId="{BFB4C8FD-3C13-466E-9150-1A63FE94388D}" srcOrd="1" destOrd="0" presId="urn:microsoft.com/office/officeart/2008/layout/AlternatingHexagons"/>
    <dgm:cxn modelId="{6691A5A6-CF34-4FBC-8C8F-F41B87B489F9}" type="presParOf" srcId="{1ECB8271-D3F6-47E4-8DB8-A90249DF651C}" destId="{DC8CF3D6-2B34-4A95-99C3-E41D6BDE550A}" srcOrd="2" destOrd="0" presId="urn:microsoft.com/office/officeart/2008/layout/AlternatingHexagons"/>
    <dgm:cxn modelId="{4C375FDC-7732-4F8C-9FFA-72726CC2A8B5}" type="presParOf" srcId="{1ECB8271-D3F6-47E4-8DB8-A90249DF651C}" destId="{AD3C87E8-716B-4E86-A3CA-B0C7FDC7C688}" srcOrd="3" destOrd="0" presId="urn:microsoft.com/office/officeart/2008/layout/AlternatingHexagons"/>
    <dgm:cxn modelId="{24F69DB6-C2A4-4775-8E2E-AA732CD73DB2}" type="presParOf" srcId="{1ECB8271-D3F6-47E4-8DB8-A90249DF651C}" destId="{393C28DE-4C8E-4C0F-A653-72AA9616D7A7}" srcOrd="4" destOrd="0" presId="urn:microsoft.com/office/officeart/2008/layout/AlternatingHexagons"/>
    <dgm:cxn modelId="{1261E778-662A-4132-A91C-17D9352DEE51}" type="presParOf" srcId="{DBBE26D4-6874-4A1A-8C45-D84F56A970C4}" destId="{57753CA9-9BDD-4EC7-9912-FC058F796ECE}" srcOrd="3" destOrd="0" presId="urn:microsoft.com/office/officeart/2008/layout/AlternatingHexagons"/>
    <dgm:cxn modelId="{9B08307B-06EA-4E2A-A96A-CE566A3EBB64}" type="presParOf" srcId="{DBBE26D4-6874-4A1A-8C45-D84F56A970C4}" destId="{3015D4B4-86BA-4227-A6DC-EEEBF03881FF}" srcOrd="4" destOrd="0" presId="urn:microsoft.com/office/officeart/2008/layout/AlternatingHexagons"/>
    <dgm:cxn modelId="{0F2801A1-8115-47B1-963B-EE1C22C371DF}" type="presParOf" srcId="{3015D4B4-86BA-4227-A6DC-EEEBF03881FF}" destId="{93C3DD10-C883-4304-9B87-0ADEE04D35EF}" srcOrd="0" destOrd="0" presId="urn:microsoft.com/office/officeart/2008/layout/AlternatingHexagons"/>
    <dgm:cxn modelId="{96E0930F-29A2-40E1-AA01-69F924948A0C}" type="presParOf" srcId="{3015D4B4-86BA-4227-A6DC-EEEBF03881FF}" destId="{849EB0CF-2EBE-4E7A-A94C-CC536C604498}" srcOrd="1" destOrd="0" presId="urn:microsoft.com/office/officeart/2008/layout/AlternatingHexagons"/>
    <dgm:cxn modelId="{6011801B-D9EA-4085-8ACA-493C5B626850}" type="presParOf" srcId="{3015D4B4-86BA-4227-A6DC-EEEBF03881FF}" destId="{C8C92190-DF6E-4A4A-A045-6E7AC2F0B128}" srcOrd="2" destOrd="0" presId="urn:microsoft.com/office/officeart/2008/layout/AlternatingHexagons"/>
    <dgm:cxn modelId="{AFE588FD-6E43-4C7A-B95E-28D47C8EA773}" type="presParOf" srcId="{3015D4B4-86BA-4227-A6DC-EEEBF03881FF}" destId="{95FC8621-A5AA-4144-AA9C-87A1A559BF5D}" srcOrd="3" destOrd="0" presId="urn:microsoft.com/office/officeart/2008/layout/AlternatingHexagons"/>
    <dgm:cxn modelId="{03B73062-3B39-4AFF-9F7F-9E8E447766F4}" type="presParOf" srcId="{3015D4B4-86BA-4227-A6DC-EEEBF03881FF}" destId="{109255A6-A106-4237-A5F3-09AC3393610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D9A043-2C58-49BF-A8A1-F30FC7B9D0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F610E35E-7DA9-4483-B35F-A8097CDCDA8A}">
      <dgm:prSet phldrT="[Text]"/>
      <dgm:spPr/>
      <dgm:t>
        <a:bodyPr/>
        <a:lstStyle/>
        <a:p>
          <a:r>
            <a:rPr lang="en-CA" b="1" dirty="0"/>
            <a:t>ARDUINO LIBRARY</a:t>
          </a:r>
        </a:p>
      </dgm:t>
    </dgm:pt>
    <dgm:pt modelId="{2705A478-911F-436C-B0AE-A922C487259A}" type="parTrans" cxnId="{42CBDC8C-BD38-45D1-B253-B13BA8E1C9DA}">
      <dgm:prSet/>
      <dgm:spPr/>
      <dgm:t>
        <a:bodyPr/>
        <a:lstStyle/>
        <a:p>
          <a:endParaRPr lang="en-CA"/>
        </a:p>
      </dgm:t>
    </dgm:pt>
    <dgm:pt modelId="{CC5C37AD-5460-4500-9AC0-18021A5D8FE7}" type="sibTrans" cxnId="{42CBDC8C-BD38-45D1-B253-B13BA8E1C9DA}">
      <dgm:prSet/>
      <dgm:spPr/>
      <dgm:t>
        <a:bodyPr/>
        <a:lstStyle/>
        <a:p>
          <a:endParaRPr lang="en-CA"/>
        </a:p>
      </dgm:t>
    </dgm:pt>
    <dgm:pt modelId="{296C455E-09CA-4D26-94E1-0E67E673EEE4}">
      <dgm:prSet phldrT="[Text]" custT="1"/>
      <dgm:spPr/>
      <dgm:t>
        <a:bodyPr/>
        <a:lstStyle/>
        <a:p>
          <a:r>
            <a:rPr lang="en-CA" sz="4000" b="1" dirty="0"/>
            <a:t>PROJECT</a:t>
          </a:r>
        </a:p>
      </dgm:t>
    </dgm:pt>
    <dgm:pt modelId="{30AEEC00-1BC4-464E-9851-199FFC546329}" type="parTrans" cxnId="{00580B6D-608E-4977-A745-B70AAADF4EE7}">
      <dgm:prSet/>
      <dgm:spPr/>
      <dgm:t>
        <a:bodyPr/>
        <a:lstStyle/>
        <a:p>
          <a:endParaRPr lang="en-CA"/>
        </a:p>
      </dgm:t>
    </dgm:pt>
    <dgm:pt modelId="{751FF589-9650-4F1C-828E-CAD45F7599DA}" type="sibTrans" cxnId="{00580B6D-608E-4977-A745-B70AAADF4EE7}">
      <dgm:prSet/>
      <dgm:spPr/>
      <dgm:t>
        <a:bodyPr/>
        <a:lstStyle/>
        <a:p>
          <a:endParaRPr lang="en-CA"/>
        </a:p>
      </dgm:t>
    </dgm:pt>
    <dgm:pt modelId="{F7331B57-0CC8-4AAB-8D6B-63A783CEA830}">
      <dgm:prSet phldrT="[Text]" custT="1"/>
      <dgm:spPr/>
      <dgm:t>
        <a:bodyPr/>
        <a:lstStyle/>
        <a:p>
          <a:r>
            <a:rPr lang="en-CA" sz="3000" b="1" dirty="0"/>
            <a:t>DELETE</a:t>
          </a:r>
        </a:p>
      </dgm:t>
    </dgm:pt>
    <dgm:pt modelId="{D037D1D2-53B0-46BB-BE13-4A484273FAAA}" type="parTrans" cxnId="{49F91E08-78A5-4B64-8425-FC885DCACB9B}">
      <dgm:prSet/>
      <dgm:spPr/>
      <dgm:t>
        <a:bodyPr/>
        <a:lstStyle/>
        <a:p>
          <a:endParaRPr lang="en-CA"/>
        </a:p>
      </dgm:t>
    </dgm:pt>
    <dgm:pt modelId="{754F8314-936E-4999-A708-349E039FD3D9}" type="sibTrans" cxnId="{49F91E08-78A5-4B64-8425-FC885DCACB9B}">
      <dgm:prSet/>
      <dgm:spPr/>
      <dgm:t>
        <a:bodyPr/>
        <a:lstStyle/>
        <a:p>
          <a:endParaRPr lang="en-CA"/>
        </a:p>
      </dgm:t>
    </dgm:pt>
    <dgm:pt modelId="{9DF42FCB-3CF9-4F5C-98EC-56599E2B4110}">
      <dgm:prSet phldrT="[Text]" custT="1"/>
      <dgm:spPr/>
      <dgm:t>
        <a:bodyPr/>
        <a:lstStyle/>
        <a:p>
          <a:r>
            <a:rPr lang="en-CA" sz="3500" b="1" dirty="0"/>
            <a:t>COMPARE</a:t>
          </a:r>
        </a:p>
      </dgm:t>
    </dgm:pt>
    <dgm:pt modelId="{416A5141-C140-497A-9576-82B9B4A181A5}" type="parTrans" cxnId="{F69F4F40-8545-4559-BFC2-0CC7BA648F5F}">
      <dgm:prSet/>
      <dgm:spPr/>
      <dgm:t>
        <a:bodyPr/>
        <a:lstStyle/>
        <a:p>
          <a:endParaRPr lang="en-CA"/>
        </a:p>
      </dgm:t>
    </dgm:pt>
    <dgm:pt modelId="{B814FFB0-8FB3-45F0-938D-B30FA16456B4}" type="sibTrans" cxnId="{F69F4F40-8545-4559-BFC2-0CC7BA648F5F}">
      <dgm:prSet/>
      <dgm:spPr/>
      <dgm:t>
        <a:bodyPr/>
        <a:lstStyle/>
        <a:p>
          <a:endParaRPr lang="en-CA"/>
        </a:p>
      </dgm:t>
    </dgm:pt>
    <dgm:pt modelId="{92183E42-9E0A-4936-AEF4-565AA987C004}">
      <dgm:prSet phldrT="[Text]" custT="1"/>
      <dgm:spPr/>
      <dgm:t>
        <a:bodyPr/>
        <a:lstStyle/>
        <a:p>
          <a:r>
            <a:rPr lang="en-CA" sz="2600" b="1" dirty="0"/>
            <a:t>WEBSITE</a:t>
          </a:r>
        </a:p>
      </dgm:t>
    </dgm:pt>
    <dgm:pt modelId="{4E74D8AF-EE94-4606-BD84-2603247C494C}" type="parTrans" cxnId="{94949939-0764-4D30-A7C8-7AE8D5C784F9}">
      <dgm:prSet/>
      <dgm:spPr/>
      <dgm:t>
        <a:bodyPr/>
        <a:lstStyle/>
        <a:p>
          <a:endParaRPr lang="en-CA"/>
        </a:p>
      </dgm:t>
    </dgm:pt>
    <dgm:pt modelId="{9D912F41-C073-4705-953A-6EA7121175A5}" type="sibTrans" cxnId="{94949939-0764-4D30-A7C8-7AE8D5C784F9}">
      <dgm:prSet/>
      <dgm:spPr/>
      <dgm:t>
        <a:bodyPr/>
        <a:lstStyle/>
        <a:p>
          <a:endParaRPr lang="en-CA"/>
        </a:p>
      </dgm:t>
    </dgm:pt>
    <dgm:pt modelId="{F33C1F15-CEF8-44D3-8B65-C2FC9BFA7C3A}">
      <dgm:prSet phldrT="[Text]"/>
      <dgm:spPr/>
      <dgm:t>
        <a:bodyPr/>
        <a:lstStyle/>
        <a:p>
          <a:r>
            <a:rPr lang="en-CA" b="1" dirty="0"/>
            <a:t>CONTRIBUTORS</a:t>
          </a:r>
        </a:p>
      </dgm:t>
    </dgm:pt>
    <dgm:pt modelId="{1CE44430-C6B1-4AEB-BCFF-C97ECEA29FB2}" type="parTrans" cxnId="{2180D279-6C24-4F25-B5F8-203187F2037D}">
      <dgm:prSet/>
      <dgm:spPr/>
      <dgm:t>
        <a:bodyPr/>
        <a:lstStyle/>
        <a:p>
          <a:endParaRPr lang="en-CA"/>
        </a:p>
      </dgm:t>
    </dgm:pt>
    <dgm:pt modelId="{8B647844-339B-4EA7-A8F1-AA5AA221ECFC}" type="sibTrans" cxnId="{2180D279-6C24-4F25-B5F8-203187F2037D}">
      <dgm:prSet/>
      <dgm:spPr/>
      <dgm:t>
        <a:bodyPr/>
        <a:lstStyle/>
        <a:p>
          <a:endParaRPr lang="en-CA"/>
        </a:p>
      </dgm:t>
    </dgm:pt>
    <dgm:pt modelId="{DBBE26D4-6874-4A1A-8C45-D84F56A970C4}" type="pres">
      <dgm:prSet presAssocID="{C8D9A043-2C58-49BF-A8A1-F30FC7B9D0FA}" presName="Name0" presStyleCnt="0">
        <dgm:presLayoutVars>
          <dgm:chMax/>
          <dgm:chPref/>
          <dgm:dir/>
          <dgm:animLvl val="lvl"/>
        </dgm:presLayoutVars>
      </dgm:prSet>
      <dgm:spPr/>
    </dgm:pt>
    <dgm:pt modelId="{DA926139-9D2D-478C-ABA3-5A58E581F019}" type="pres">
      <dgm:prSet presAssocID="{F610E35E-7DA9-4483-B35F-A8097CDCDA8A}" presName="composite" presStyleCnt="0"/>
      <dgm:spPr/>
    </dgm:pt>
    <dgm:pt modelId="{8C0828AC-A02C-4FAF-988E-15EEBBFB18AC}" type="pres">
      <dgm:prSet presAssocID="{F610E35E-7DA9-4483-B35F-A8097CDCDA8A}" presName="Parent1" presStyleLbl="node1" presStyleIdx="0" presStyleCnt="6" custLinFactNeighborY="0">
        <dgm:presLayoutVars>
          <dgm:chMax val="1"/>
          <dgm:chPref val="1"/>
          <dgm:bulletEnabled val="1"/>
        </dgm:presLayoutVars>
      </dgm:prSet>
      <dgm:spPr/>
    </dgm:pt>
    <dgm:pt modelId="{72A08A3B-BC1A-46E0-91FA-AE5B08BFBE95}" type="pres">
      <dgm:prSet presAssocID="{F610E35E-7DA9-4483-B35F-A8097CDCDA8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C62C3CE-AC6A-401D-8F76-B7D856FE5E43}" type="pres">
      <dgm:prSet presAssocID="{F610E35E-7DA9-4483-B35F-A8097CDCDA8A}" presName="BalanceSpacing" presStyleCnt="0"/>
      <dgm:spPr/>
    </dgm:pt>
    <dgm:pt modelId="{E78AF2B5-4ADF-4299-A482-3E5E3558F236}" type="pres">
      <dgm:prSet presAssocID="{F610E35E-7DA9-4483-B35F-A8097CDCDA8A}" presName="BalanceSpacing1" presStyleCnt="0"/>
      <dgm:spPr/>
    </dgm:pt>
    <dgm:pt modelId="{A3277674-6263-4152-BC98-9E015B8C4C68}" type="pres">
      <dgm:prSet presAssocID="{CC5C37AD-5460-4500-9AC0-18021A5D8FE7}" presName="Accent1Text" presStyleLbl="node1" presStyleIdx="1" presStyleCnt="6"/>
      <dgm:spPr/>
    </dgm:pt>
    <dgm:pt modelId="{FB21B4D5-5B15-4A87-A556-504F8001530A}" type="pres">
      <dgm:prSet presAssocID="{CC5C37AD-5460-4500-9AC0-18021A5D8FE7}" presName="spaceBetweenRectangles" presStyleCnt="0"/>
      <dgm:spPr/>
    </dgm:pt>
    <dgm:pt modelId="{1ECB8271-D3F6-47E4-8DB8-A90249DF651C}" type="pres">
      <dgm:prSet presAssocID="{F7331B57-0CC8-4AAB-8D6B-63A783CEA830}" presName="composite" presStyleCnt="0"/>
      <dgm:spPr/>
    </dgm:pt>
    <dgm:pt modelId="{3D2F4679-0BA5-4FFD-9596-5F94F2BD6931}" type="pres">
      <dgm:prSet presAssocID="{F7331B57-0CC8-4AAB-8D6B-63A783CEA83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FB4C8FD-3C13-466E-9150-1A63FE94388D}" type="pres">
      <dgm:prSet presAssocID="{F7331B57-0CC8-4AAB-8D6B-63A783CEA83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C8CF3D6-2B34-4A95-99C3-E41D6BDE550A}" type="pres">
      <dgm:prSet presAssocID="{F7331B57-0CC8-4AAB-8D6B-63A783CEA830}" presName="BalanceSpacing" presStyleCnt="0"/>
      <dgm:spPr/>
    </dgm:pt>
    <dgm:pt modelId="{AD3C87E8-716B-4E86-A3CA-B0C7FDC7C688}" type="pres">
      <dgm:prSet presAssocID="{F7331B57-0CC8-4AAB-8D6B-63A783CEA830}" presName="BalanceSpacing1" presStyleCnt="0"/>
      <dgm:spPr/>
    </dgm:pt>
    <dgm:pt modelId="{393C28DE-4C8E-4C0F-A653-72AA9616D7A7}" type="pres">
      <dgm:prSet presAssocID="{754F8314-936E-4999-A708-349E039FD3D9}" presName="Accent1Text" presStyleLbl="node1" presStyleIdx="3" presStyleCnt="6"/>
      <dgm:spPr/>
    </dgm:pt>
    <dgm:pt modelId="{57753CA9-9BDD-4EC7-9912-FC058F796ECE}" type="pres">
      <dgm:prSet presAssocID="{754F8314-936E-4999-A708-349E039FD3D9}" presName="spaceBetweenRectangles" presStyleCnt="0"/>
      <dgm:spPr/>
    </dgm:pt>
    <dgm:pt modelId="{3015D4B4-86BA-4227-A6DC-EEEBF03881FF}" type="pres">
      <dgm:prSet presAssocID="{92183E42-9E0A-4936-AEF4-565AA987C004}" presName="composite" presStyleCnt="0"/>
      <dgm:spPr/>
    </dgm:pt>
    <dgm:pt modelId="{93C3DD10-C883-4304-9B87-0ADEE04D35EF}" type="pres">
      <dgm:prSet presAssocID="{92183E42-9E0A-4936-AEF4-565AA987C004}" presName="Parent1" presStyleLbl="node1" presStyleIdx="4" presStyleCnt="6" custLinFactNeighborY="0">
        <dgm:presLayoutVars>
          <dgm:chMax val="1"/>
          <dgm:chPref val="1"/>
          <dgm:bulletEnabled val="1"/>
        </dgm:presLayoutVars>
      </dgm:prSet>
      <dgm:spPr/>
    </dgm:pt>
    <dgm:pt modelId="{849EB0CF-2EBE-4E7A-A94C-CC536C604498}" type="pres">
      <dgm:prSet presAssocID="{92183E42-9E0A-4936-AEF4-565AA987C00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C92190-DF6E-4A4A-A045-6E7AC2F0B128}" type="pres">
      <dgm:prSet presAssocID="{92183E42-9E0A-4936-AEF4-565AA987C004}" presName="BalanceSpacing" presStyleCnt="0"/>
      <dgm:spPr/>
    </dgm:pt>
    <dgm:pt modelId="{95FC8621-A5AA-4144-AA9C-87A1A559BF5D}" type="pres">
      <dgm:prSet presAssocID="{92183E42-9E0A-4936-AEF4-565AA987C004}" presName="BalanceSpacing1" presStyleCnt="0"/>
      <dgm:spPr/>
    </dgm:pt>
    <dgm:pt modelId="{109255A6-A106-4237-A5F3-09AC33936107}" type="pres">
      <dgm:prSet presAssocID="{9D912F41-C073-4705-953A-6EA7121175A5}" presName="Accent1Text" presStyleLbl="node1" presStyleIdx="5" presStyleCnt="6"/>
      <dgm:spPr/>
    </dgm:pt>
  </dgm:ptLst>
  <dgm:cxnLst>
    <dgm:cxn modelId="{49F91E08-78A5-4B64-8425-FC885DCACB9B}" srcId="{C8D9A043-2C58-49BF-A8A1-F30FC7B9D0FA}" destId="{F7331B57-0CC8-4AAB-8D6B-63A783CEA830}" srcOrd="1" destOrd="0" parTransId="{D037D1D2-53B0-46BB-BE13-4A484273FAAA}" sibTransId="{754F8314-936E-4999-A708-349E039FD3D9}"/>
    <dgm:cxn modelId="{C07C010C-5EA0-4797-AA9F-CDC7D43193E6}" type="presOf" srcId="{754F8314-936E-4999-A708-349E039FD3D9}" destId="{393C28DE-4C8E-4C0F-A653-72AA9616D7A7}" srcOrd="0" destOrd="0" presId="urn:microsoft.com/office/officeart/2008/layout/AlternatingHexagons"/>
    <dgm:cxn modelId="{B6156A2D-AA47-4A60-A80A-9F71F29BADCE}" type="presOf" srcId="{F7331B57-0CC8-4AAB-8D6B-63A783CEA830}" destId="{3D2F4679-0BA5-4FFD-9596-5F94F2BD6931}" srcOrd="0" destOrd="0" presId="urn:microsoft.com/office/officeart/2008/layout/AlternatingHexagons"/>
    <dgm:cxn modelId="{CF74FE35-5BBC-4556-BBA5-C5C875C4BABD}" type="presOf" srcId="{296C455E-09CA-4D26-94E1-0E67E673EEE4}" destId="{72A08A3B-BC1A-46E0-91FA-AE5B08BFBE95}" srcOrd="0" destOrd="0" presId="urn:microsoft.com/office/officeart/2008/layout/AlternatingHexagons"/>
    <dgm:cxn modelId="{94949939-0764-4D30-A7C8-7AE8D5C784F9}" srcId="{C8D9A043-2C58-49BF-A8A1-F30FC7B9D0FA}" destId="{92183E42-9E0A-4936-AEF4-565AA987C004}" srcOrd="2" destOrd="0" parTransId="{4E74D8AF-EE94-4606-BD84-2603247C494C}" sibTransId="{9D912F41-C073-4705-953A-6EA7121175A5}"/>
    <dgm:cxn modelId="{F69F4F40-8545-4559-BFC2-0CC7BA648F5F}" srcId="{F7331B57-0CC8-4AAB-8D6B-63A783CEA830}" destId="{9DF42FCB-3CF9-4F5C-98EC-56599E2B4110}" srcOrd="0" destOrd="0" parTransId="{416A5141-C140-497A-9576-82B9B4A181A5}" sibTransId="{B814FFB0-8FB3-45F0-938D-B30FA16456B4}"/>
    <dgm:cxn modelId="{43093E4C-9820-4CD3-BC01-9F8112B77DA5}" type="presOf" srcId="{F33C1F15-CEF8-44D3-8B65-C2FC9BFA7C3A}" destId="{849EB0CF-2EBE-4E7A-A94C-CC536C604498}" srcOrd="0" destOrd="0" presId="urn:microsoft.com/office/officeart/2008/layout/AlternatingHexagons"/>
    <dgm:cxn modelId="{00580B6D-608E-4977-A745-B70AAADF4EE7}" srcId="{F610E35E-7DA9-4483-B35F-A8097CDCDA8A}" destId="{296C455E-09CA-4D26-94E1-0E67E673EEE4}" srcOrd="0" destOrd="0" parTransId="{30AEEC00-1BC4-464E-9851-199FFC546329}" sibTransId="{751FF589-9650-4F1C-828E-CAD45F7599DA}"/>
    <dgm:cxn modelId="{2180D279-6C24-4F25-B5F8-203187F2037D}" srcId="{92183E42-9E0A-4936-AEF4-565AA987C004}" destId="{F33C1F15-CEF8-44D3-8B65-C2FC9BFA7C3A}" srcOrd="0" destOrd="0" parTransId="{1CE44430-C6B1-4AEB-BCFF-C97ECEA29FB2}" sibTransId="{8B647844-339B-4EA7-A8F1-AA5AA221ECFC}"/>
    <dgm:cxn modelId="{4D910B7D-4C56-4408-8D53-57B68FC5048E}" type="presOf" srcId="{9DF42FCB-3CF9-4F5C-98EC-56599E2B4110}" destId="{BFB4C8FD-3C13-466E-9150-1A63FE94388D}" srcOrd="0" destOrd="0" presId="urn:microsoft.com/office/officeart/2008/layout/AlternatingHexagons"/>
    <dgm:cxn modelId="{42CBDC8C-BD38-45D1-B253-B13BA8E1C9DA}" srcId="{C8D9A043-2C58-49BF-A8A1-F30FC7B9D0FA}" destId="{F610E35E-7DA9-4483-B35F-A8097CDCDA8A}" srcOrd="0" destOrd="0" parTransId="{2705A478-911F-436C-B0AE-A922C487259A}" sibTransId="{CC5C37AD-5460-4500-9AC0-18021A5D8FE7}"/>
    <dgm:cxn modelId="{C42A94A2-2723-4BFC-8A42-489B99788035}" type="presOf" srcId="{9D912F41-C073-4705-953A-6EA7121175A5}" destId="{109255A6-A106-4237-A5F3-09AC33936107}" srcOrd="0" destOrd="0" presId="urn:microsoft.com/office/officeart/2008/layout/AlternatingHexagons"/>
    <dgm:cxn modelId="{4D4691C3-D533-4816-8790-542D0C3BF748}" type="presOf" srcId="{F610E35E-7DA9-4483-B35F-A8097CDCDA8A}" destId="{8C0828AC-A02C-4FAF-988E-15EEBBFB18AC}" srcOrd="0" destOrd="0" presId="urn:microsoft.com/office/officeart/2008/layout/AlternatingHexagons"/>
    <dgm:cxn modelId="{13C89AF5-A24D-4F79-8905-8F3D45D0F9A8}" type="presOf" srcId="{92183E42-9E0A-4936-AEF4-565AA987C004}" destId="{93C3DD10-C883-4304-9B87-0ADEE04D35EF}" srcOrd="0" destOrd="0" presId="urn:microsoft.com/office/officeart/2008/layout/AlternatingHexagons"/>
    <dgm:cxn modelId="{4FE05EF6-B624-4BE9-BB74-84E7B84BF614}" type="presOf" srcId="{CC5C37AD-5460-4500-9AC0-18021A5D8FE7}" destId="{A3277674-6263-4152-BC98-9E015B8C4C68}" srcOrd="0" destOrd="0" presId="urn:microsoft.com/office/officeart/2008/layout/AlternatingHexagons"/>
    <dgm:cxn modelId="{E9BAECF6-ED7A-42B8-8B30-46D3A56B2B3C}" type="presOf" srcId="{C8D9A043-2C58-49BF-A8A1-F30FC7B9D0FA}" destId="{DBBE26D4-6874-4A1A-8C45-D84F56A970C4}" srcOrd="0" destOrd="0" presId="urn:microsoft.com/office/officeart/2008/layout/AlternatingHexagons"/>
    <dgm:cxn modelId="{037A8552-E20B-4DB1-833A-051E26EC83A7}" type="presParOf" srcId="{DBBE26D4-6874-4A1A-8C45-D84F56A970C4}" destId="{DA926139-9D2D-478C-ABA3-5A58E581F019}" srcOrd="0" destOrd="0" presId="urn:microsoft.com/office/officeart/2008/layout/AlternatingHexagons"/>
    <dgm:cxn modelId="{1C1F1C20-2E05-46B0-8A9E-26FFB672E3C0}" type="presParOf" srcId="{DA926139-9D2D-478C-ABA3-5A58E581F019}" destId="{8C0828AC-A02C-4FAF-988E-15EEBBFB18AC}" srcOrd="0" destOrd="0" presId="urn:microsoft.com/office/officeart/2008/layout/AlternatingHexagons"/>
    <dgm:cxn modelId="{80A33B54-78DB-4C93-92E4-5BAFDF58C4A1}" type="presParOf" srcId="{DA926139-9D2D-478C-ABA3-5A58E581F019}" destId="{72A08A3B-BC1A-46E0-91FA-AE5B08BFBE95}" srcOrd="1" destOrd="0" presId="urn:microsoft.com/office/officeart/2008/layout/AlternatingHexagons"/>
    <dgm:cxn modelId="{B89AE64B-3C0A-4F4E-9BDE-F190AB70B8BC}" type="presParOf" srcId="{DA926139-9D2D-478C-ABA3-5A58E581F019}" destId="{EC62C3CE-AC6A-401D-8F76-B7D856FE5E43}" srcOrd="2" destOrd="0" presId="urn:microsoft.com/office/officeart/2008/layout/AlternatingHexagons"/>
    <dgm:cxn modelId="{E1081CD5-FA54-4F7D-9281-010A4B6F4BA1}" type="presParOf" srcId="{DA926139-9D2D-478C-ABA3-5A58E581F019}" destId="{E78AF2B5-4ADF-4299-A482-3E5E3558F236}" srcOrd="3" destOrd="0" presId="urn:microsoft.com/office/officeart/2008/layout/AlternatingHexagons"/>
    <dgm:cxn modelId="{449E6707-7BD9-463F-8F60-F185C105FC42}" type="presParOf" srcId="{DA926139-9D2D-478C-ABA3-5A58E581F019}" destId="{A3277674-6263-4152-BC98-9E015B8C4C68}" srcOrd="4" destOrd="0" presId="urn:microsoft.com/office/officeart/2008/layout/AlternatingHexagons"/>
    <dgm:cxn modelId="{47A308A9-1C67-4D9B-AEC1-D25CA99FCBE3}" type="presParOf" srcId="{DBBE26D4-6874-4A1A-8C45-D84F56A970C4}" destId="{FB21B4D5-5B15-4A87-A556-504F8001530A}" srcOrd="1" destOrd="0" presId="urn:microsoft.com/office/officeart/2008/layout/AlternatingHexagons"/>
    <dgm:cxn modelId="{942F1740-1C38-473C-AC8D-BA92643978BB}" type="presParOf" srcId="{DBBE26D4-6874-4A1A-8C45-D84F56A970C4}" destId="{1ECB8271-D3F6-47E4-8DB8-A90249DF651C}" srcOrd="2" destOrd="0" presId="urn:microsoft.com/office/officeart/2008/layout/AlternatingHexagons"/>
    <dgm:cxn modelId="{6CF0873C-D6A8-4AC7-A617-4DD58DB56D68}" type="presParOf" srcId="{1ECB8271-D3F6-47E4-8DB8-A90249DF651C}" destId="{3D2F4679-0BA5-4FFD-9596-5F94F2BD6931}" srcOrd="0" destOrd="0" presId="urn:microsoft.com/office/officeart/2008/layout/AlternatingHexagons"/>
    <dgm:cxn modelId="{90DBB46D-9097-4696-A320-BD4CF0ACC887}" type="presParOf" srcId="{1ECB8271-D3F6-47E4-8DB8-A90249DF651C}" destId="{BFB4C8FD-3C13-466E-9150-1A63FE94388D}" srcOrd="1" destOrd="0" presId="urn:microsoft.com/office/officeart/2008/layout/AlternatingHexagons"/>
    <dgm:cxn modelId="{6691A5A6-CF34-4FBC-8C8F-F41B87B489F9}" type="presParOf" srcId="{1ECB8271-D3F6-47E4-8DB8-A90249DF651C}" destId="{DC8CF3D6-2B34-4A95-99C3-E41D6BDE550A}" srcOrd="2" destOrd="0" presId="urn:microsoft.com/office/officeart/2008/layout/AlternatingHexagons"/>
    <dgm:cxn modelId="{4C375FDC-7732-4F8C-9FFA-72726CC2A8B5}" type="presParOf" srcId="{1ECB8271-D3F6-47E4-8DB8-A90249DF651C}" destId="{AD3C87E8-716B-4E86-A3CA-B0C7FDC7C688}" srcOrd="3" destOrd="0" presId="urn:microsoft.com/office/officeart/2008/layout/AlternatingHexagons"/>
    <dgm:cxn modelId="{24F69DB6-C2A4-4775-8E2E-AA732CD73DB2}" type="presParOf" srcId="{1ECB8271-D3F6-47E4-8DB8-A90249DF651C}" destId="{393C28DE-4C8E-4C0F-A653-72AA9616D7A7}" srcOrd="4" destOrd="0" presId="urn:microsoft.com/office/officeart/2008/layout/AlternatingHexagons"/>
    <dgm:cxn modelId="{1261E778-662A-4132-A91C-17D9352DEE51}" type="presParOf" srcId="{DBBE26D4-6874-4A1A-8C45-D84F56A970C4}" destId="{57753CA9-9BDD-4EC7-9912-FC058F796ECE}" srcOrd="3" destOrd="0" presId="urn:microsoft.com/office/officeart/2008/layout/AlternatingHexagons"/>
    <dgm:cxn modelId="{9B08307B-06EA-4E2A-A96A-CE566A3EBB64}" type="presParOf" srcId="{DBBE26D4-6874-4A1A-8C45-D84F56A970C4}" destId="{3015D4B4-86BA-4227-A6DC-EEEBF03881FF}" srcOrd="4" destOrd="0" presId="urn:microsoft.com/office/officeart/2008/layout/AlternatingHexagons"/>
    <dgm:cxn modelId="{0F2801A1-8115-47B1-963B-EE1C22C371DF}" type="presParOf" srcId="{3015D4B4-86BA-4227-A6DC-EEEBF03881FF}" destId="{93C3DD10-C883-4304-9B87-0ADEE04D35EF}" srcOrd="0" destOrd="0" presId="urn:microsoft.com/office/officeart/2008/layout/AlternatingHexagons"/>
    <dgm:cxn modelId="{96E0930F-29A2-40E1-AA01-69F924948A0C}" type="presParOf" srcId="{3015D4B4-86BA-4227-A6DC-EEEBF03881FF}" destId="{849EB0CF-2EBE-4E7A-A94C-CC536C604498}" srcOrd="1" destOrd="0" presId="urn:microsoft.com/office/officeart/2008/layout/AlternatingHexagons"/>
    <dgm:cxn modelId="{6011801B-D9EA-4085-8ACA-493C5B626850}" type="presParOf" srcId="{3015D4B4-86BA-4227-A6DC-EEEBF03881FF}" destId="{C8C92190-DF6E-4A4A-A045-6E7AC2F0B128}" srcOrd="2" destOrd="0" presId="urn:microsoft.com/office/officeart/2008/layout/AlternatingHexagons"/>
    <dgm:cxn modelId="{AFE588FD-6E43-4C7A-B95E-28D47C8EA773}" type="presParOf" srcId="{3015D4B4-86BA-4227-A6DC-EEEBF03881FF}" destId="{95FC8621-A5AA-4144-AA9C-87A1A559BF5D}" srcOrd="3" destOrd="0" presId="urn:microsoft.com/office/officeart/2008/layout/AlternatingHexagons"/>
    <dgm:cxn modelId="{03B73062-3B39-4AFF-9F7F-9E8E447766F4}" type="presParOf" srcId="{3015D4B4-86BA-4227-A6DC-EEEBF03881FF}" destId="{109255A6-A106-4237-A5F3-09AC3393610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9A043-2C58-49BF-A8A1-F30FC7B9D0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F610E35E-7DA9-4483-B35F-A8097CDCDA8A}">
      <dgm:prSet phldrT="[Text]" custT="1"/>
      <dgm:spPr/>
      <dgm:t>
        <a:bodyPr/>
        <a:lstStyle/>
        <a:p>
          <a:r>
            <a:rPr lang="en-CA" sz="3000" b="1" dirty="0"/>
            <a:t>EDIT</a:t>
          </a:r>
        </a:p>
      </dgm:t>
    </dgm:pt>
    <dgm:pt modelId="{2705A478-911F-436C-B0AE-A922C487259A}" type="parTrans" cxnId="{42CBDC8C-BD38-45D1-B253-B13BA8E1C9DA}">
      <dgm:prSet/>
      <dgm:spPr/>
      <dgm:t>
        <a:bodyPr/>
        <a:lstStyle/>
        <a:p>
          <a:endParaRPr lang="en-CA"/>
        </a:p>
      </dgm:t>
    </dgm:pt>
    <dgm:pt modelId="{CC5C37AD-5460-4500-9AC0-18021A5D8FE7}" type="sibTrans" cxnId="{42CBDC8C-BD38-45D1-B253-B13BA8E1C9DA}">
      <dgm:prSet/>
      <dgm:spPr/>
      <dgm:t>
        <a:bodyPr/>
        <a:lstStyle/>
        <a:p>
          <a:endParaRPr lang="en-CA"/>
        </a:p>
      </dgm:t>
    </dgm:pt>
    <dgm:pt modelId="{296C455E-09CA-4D26-94E1-0E67E673EEE4}">
      <dgm:prSet phldrT="[Text]" custT="1"/>
      <dgm:spPr/>
      <dgm:t>
        <a:bodyPr/>
        <a:lstStyle/>
        <a:p>
          <a:r>
            <a:rPr lang="en-CA" sz="4000" b="1" dirty="0"/>
            <a:t>Download</a:t>
          </a:r>
        </a:p>
      </dgm:t>
    </dgm:pt>
    <dgm:pt modelId="{30AEEC00-1BC4-464E-9851-199FFC546329}" type="parTrans" cxnId="{00580B6D-608E-4977-A745-B70AAADF4EE7}">
      <dgm:prSet/>
      <dgm:spPr/>
      <dgm:t>
        <a:bodyPr/>
        <a:lstStyle/>
        <a:p>
          <a:endParaRPr lang="en-CA"/>
        </a:p>
      </dgm:t>
    </dgm:pt>
    <dgm:pt modelId="{751FF589-9650-4F1C-828E-CAD45F7599DA}" type="sibTrans" cxnId="{00580B6D-608E-4977-A745-B70AAADF4EE7}">
      <dgm:prSet/>
      <dgm:spPr/>
      <dgm:t>
        <a:bodyPr/>
        <a:lstStyle/>
        <a:p>
          <a:endParaRPr lang="en-CA"/>
        </a:p>
      </dgm:t>
    </dgm:pt>
    <dgm:pt modelId="{F7331B57-0CC8-4AAB-8D6B-63A783CEA830}">
      <dgm:prSet phldrT="[Text]" custT="1"/>
      <dgm:spPr/>
      <dgm:t>
        <a:bodyPr/>
        <a:lstStyle/>
        <a:p>
          <a:r>
            <a:rPr lang="en-CA" sz="3000" b="1" dirty="0"/>
            <a:t>VIEW</a:t>
          </a:r>
        </a:p>
      </dgm:t>
    </dgm:pt>
    <dgm:pt modelId="{D037D1D2-53B0-46BB-BE13-4A484273FAAA}" type="parTrans" cxnId="{49F91E08-78A5-4B64-8425-FC885DCACB9B}">
      <dgm:prSet/>
      <dgm:spPr/>
      <dgm:t>
        <a:bodyPr/>
        <a:lstStyle/>
        <a:p>
          <a:endParaRPr lang="en-CA"/>
        </a:p>
      </dgm:t>
    </dgm:pt>
    <dgm:pt modelId="{754F8314-936E-4999-A708-349E039FD3D9}" type="sibTrans" cxnId="{49F91E08-78A5-4B64-8425-FC885DCACB9B}">
      <dgm:prSet/>
      <dgm:spPr/>
      <dgm:t>
        <a:bodyPr/>
        <a:lstStyle/>
        <a:p>
          <a:endParaRPr lang="en-CA"/>
        </a:p>
      </dgm:t>
    </dgm:pt>
    <dgm:pt modelId="{9DF42FCB-3CF9-4F5C-98EC-56599E2B4110}">
      <dgm:prSet phldrT="[Text]" custT="1"/>
      <dgm:spPr/>
      <dgm:t>
        <a:bodyPr/>
        <a:lstStyle/>
        <a:p>
          <a:r>
            <a:rPr lang="en-CA" sz="3500" b="1" dirty="0"/>
            <a:t>LIVE SHARE</a:t>
          </a:r>
        </a:p>
      </dgm:t>
    </dgm:pt>
    <dgm:pt modelId="{416A5141-C140-497A-9576-82B9B4A181A5}" type="parTrans" cxnId="{F69F4F40-8545-4559-BFC2-0CC7BA648F5F}">
      <dgm:prSet/>
      <dgm:spPr/>
      <dgm:t>
        <a:bodyPr/>
        <a:lstStyle/>
        <a:p>
          <a:endParaRPr lang="en-CA"/>
        </a:p>
      </dgm:t>
    </dgm:pt>
    <dgm:pt modelId="{B814FFB0-8FB3-45F0-938D-B30FA16456B4}" type="sibTrans" cxnId="{F69F4F40-8545-4559-BFC2-0CC7BA648F5F}">
      <dgm:prSet/>
      <dgm:spPr/>
      <dgm:t>
        <a:bodyPr/>
        <a:lstStyle/>
        <a:p>
          <a:endParaRPr lang="en-CA"/>
        </a:p>
      </dgm:t>
    </dgm:pt>
    <dgm:pt modelId="{92183E42-9E0A-4936-AEF4-565AA987C004}">
      <dgm:prSet phldrT="[Text]" custT="1"/>
      <dgm:spPr/>
      <dgm:t>
        <a:bodyPr/>
        <a:lstStyle/>
        <a:p>
          <a:endParaRPr lang="en-CA" sz="2600" b="1" dirty="0"/>
        </a:p>
      </dgm:t>
    </dgm:pt>
    <dgm:pt modelId="{4E74D8AF-EE94-4606-BD84-2603247C494C}" type="parTrans" cxnId="{94949939-0764-4D30-A7C8-7AE8D5C784F9}">
      <dgm:prSet/>
      <dgm:spPr/>
      <dgm:t>
        <a:bodyPr/>
        <a:lstStyle/>
        <a:p>
          <a:endParaRPr lang="en-CA"/>
        </a:p>
      </dgm:t>
    </dgm:pt>
    <dgm:pt modelId="{9D912F41-C073-4705-953A-6EA7121175A5}" type="sibTrans" cxnId="{94949939-0764-4D30-A7C8-7AE8D5C784F9}">
      <dgm:prSet/>
      <dgm:spPr/>
      <dgm:t>
        <a:bodyPr/>
        <a:lstStyle/>
        <a:p>
          <a:endParaRPr lang="en-CA"/>
        </a:p>
      </dgm:t>
    </dgm:pt>
    <dgm:pt modelId="{F33C1F15-CEF8-44D3-8B65-C2FC9BFA7C3A}">
      <dgm:prSet phldrT="[Text]"/>
      <dgm:spPr/>
      <dgm:t>
        <a:bodyPr/>
        <a:lstStyle/>
        <a:p>
          <a:endParaRPr lang="en-CA" b="1" dirty="0"/>
        </a:p>
      </dgm:t>
    </dgm:pt>
    <dgm:pt modelId="{1CE44430-C6B1-4AEB-BCFF-C97ECEA29FB2}" type="parTrans" cxnId="{2180D279-6C24-4F25-B5F8-203187F2037D}">
      <dgm:prSet/>
      <dgm:spPr/>
      <dgm:t>
        <a:bodyPr/>
        <a:lstStyle/>
        <a:p>
          <a:endParaRPr lang="en-CA"/>
        </a:p>
      </dgm:t>
    </dgm:pt>
    <dgm:pt modelId="{8B647844-339B-4EA7-A8F1-AA5AA221ECFC}" type="sibTrans" cxnId="{2180D279-6C24-4F25-B5F8-203187F2037D}">
      <dgm:prSet/>
      <dgm:spPr/>
      <dgm:t>
        <a:bodyPr/>
        <a:lstStyle/>
        <a:p>
          <a:endParaRPr lang="en-CA"/>
        </a:p>
      </dgm:t>
    </dgm:pt>
    <dgm:pt modelId="{DBBE26D4-6874-4A1A-8C45-D84F56A970C4}" type="pres">
      <dgm:prSet presAssocID="{C8D9A043-2C58-49BF-A8A1-F30FC7B9D0FA}" presName="Name0" presStyleCnt="0">
        <dgm:presLayoutVars>
          <dgm:chMax/>
          <dgm:chPref/>
          <dgm:dir/>
          <dgm:animLvl val="lvl"/>
        </dgm:presLayoutVars>
      </dgm:prSet>
      <dgm:spPr/>
    </dgm:pt>
    <dgm:pt modelId="{DA926139-9D2D-478C-ABA3-5A58E581F019}" type="pres">
      <dgm:prSet presAssocID="{F610E35E-7DA9-4483-B35F-A8097CDCDA8A}" presName="composite" presStyleCnt="0"/>
      <dgm:spPr/>
    </dgm:pt>
    <dgm:pt modelId="{8C0828AC-A02C-4FAF-988E-15EEBBFB18AC}" type="pres">
      <dgm:prSet presAssocID="{F610E35E-7DA9-4483-B35F-A8097CDCDA8A}" presName="Parent1" presStyleLbl="node1" presStyleIdx="0" presStyleCnt="6" custLinFactNeighborY="0">
        <dgm:presLayoutVars>
          <dgm:chMax val="1"/>
          <dgm:chPref val="1"/>
          <dgm:bulletEnabled val="1"/>
        </dgm:presLayoutVars>
      </dgm:prSet>
      <dgm:spPr/>
    </dgm:pt>
    <dgm:pt modelId="{72A08A3B-BC1A-46E0-91FA-AE5B08BFBE95}" type="pres">
      <dgm:prSet presAssocID="{F610E35E-7DA9-4483-B35F-A8097CDCDA8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C62C3CE-AC6A-401D-8F76-B7D856FE5E43}" type="pres">
      <dgm:prSet presAssocID="{F610E35E-7DA9-4483-B35F-A8097CDCDA8A}" presName="BalanceSpacing" presStyleCnt="0"/>
      <dgm:spPr/>
    </dgm:pt>
    <dgm:pt modelId="{E78AF2B5-4ADF-4299-A482-3E5E3558F236}" type="pres">
      <dgm:prSet presAssocID="{F610E35E-7DA9-4483-B35F-A8097CDCDA8A}" presName="BalanceSpacing1" presStyleCnt="0"/>
      <dgm:spPr/>
    </dgm:pt>
    <dgm:pt modelId="{A3277674-6263-4152-BC98-9E015B8C4C68}" type="pres">
      <dgm:prSet presAssocID="{CC5C37AD-5460-4500-9AC0-18021A5D8FE7}" presName="Accent1Text" presStyleLbl="node1" presStyleIdx="1" presStyleCnt="6" custLinFactNeighborY="0"/>
      <dgm:spPr/>
    </dgm:pt>
    <dgm:pt modelId="{FB21B4D5-5B15-4A87-A556-504F8001530A}" type="pres">
      <dgm:prSet presAssocID="{CC5C37AD-5460-4500-9AC0-18021A5D8FE7}" presName="spaceBetweenRectangles" presStyleCnt="0"/>
      <dgm:spPr/>
    </dgm:pt>
    <dgm:pt modelId="{1ECB8271-D3F6-47E4-8DB8-A90249DF651C}" type="pres">
      <dgm:prSet presAssocID="{F7331B57-0CC8-4AAB-8D6B-63A783CEA830}" presName="composite" presStyleCnt="0"/>
      <dgm:spPr/>
    </dgm:pt>
    <dgm:pt modelId="{3D2F4679-0BA5-4FFD-9596-5F94F2BD6931}" type="pres">
      <dgm:prSet presAssocID="{F7331B57-0CC8-4AAB-8D6B-63A783CEA83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FB4C8FD-3C13-466E-9150-1A63FE94388D}" type="pres">
      <dgm:prSet presAssocID="{F7331B57-0CC8-4AAB-8D6B-63A783CEA83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C8CF3D6-2B34-4A95-99C3-E41D6BDE550A}" type="pres">
      <dgm:prSet presAssocID="{F7331B57-0CC8-4AAB-8D6B-63A783CEA830}" presName="BalanceSpacing" presStyleCnt="0"/>
      <dgm:spPr/>
    </dgm:pt>
    <dgm:pt modelId="{AD3C87E8-716B-4E86-A3CA-B0C7FDC7C688}" type="pres">
      <dgm:prSet presAssocID="{F7331B57-0CC8-4AAB-8D6B-63A783CEA830}" presName="BalanceSpacing1" presStyleCnt="0"/>
      <dgm:spPr/>
    </dgm:pt>
    <dgm:pt modelId="{393C28DE-4C8E-4C0F-A653-72AA9616D7A7}" type="pres">
      <dgm:prSet presAssocID="{754F8314-936E-4999-A708-349E039FD3D9}" presName="Accent1Text" presStyleLbl="node1" presStyleIdx="3" presStyleCnt="6"/>
      <dgm:spPr/>
    </dgm:pt>
    <dgm:pt modelId="{57753CA9-9BDD-4EC7-9912-FC058F796ECE}" type="pres">
      <dgm:prSet presAssocID="{754F8314-936E-4999-A708-349E039FD3D9}" presName="spaceBetweenRectangles" presStyleCnt="0"/>
      <dgm:spPr/>
    </dgm:pt>
    <dgm:pt modelId="{3015D4B4-86BA-4227-A6DC-EEEBF03881FF}" type="pres">
      <dgm:prSet presAssocID="{92183E42-9E0A-4936-AEF4-565AA987C004}" presName="composite" presStyleCnt="0"/>
      <dgm:spPr/>
    </dgm:pt>
    <dgm:pt modelId="{93C3DD10-C883-4304-9B87-0ADEE04D35EF}" type="pres">
      <dgm:prSet presAssocID="{92183E42-9E0A-4936-AEF4-565AA987C004}" presName="Parent1" presStyleLbl="node1" presStyleIdx="4" presStyleCnt="6" custLinFactNeighborY="0">
        <dgm:presLayoutVars>
          <dgm:chMax val="1"/>
          <dgm:chPref val="1"/>
          <dgm:bulletEnabled val="1"/>
        </dgm:presLayoutVars>
      </dgm:prSet>
      <dgm:spPr/>
    </dgm:pt>
    <dgm:pt modelId="{849EB0CF-2EBE-4E7A-A94C-CC536C604498}" type="pres">
      <dgm:prSet presAssocID="{92183E42-9E0A-4936-AEF4-565AA987C00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C92190-DF6E-4A4A-A045-6E7AC2F0B128}" type="pres">
      <dgm:prSet presAssocID="{92183E42-9E0A-4936-AEF4-565AA987C004}" presName="BalanceSpacing" presStyleCnt="0"/>
      <dgm:spPr/>
    </dgm:pt>
    <dgm:pt modelId="{95FC8621-A5AA-4144-AA9C-87A1A559BF5D}" type="pres">
      <dgm:prSet presAssocID="{92183E42-9E0A-4936-AEF4-565AA987C004}" presName="BalanceSpacing1" presStyleCnt="0"/>
      <dgm:spPr/>
    </dgm:pt>
    <dgm:pt modelId="{109255A6-A106-4237-A5F3-09AC33936107}" type="pres">
      <dgm:prSet presAssocID="{9D912F41-C073-4705-953A-6EA7121175A5}" presName="Accent1Text" presStyleLbl="node1" presStyleIdx="5" presStyleCnt="6"/>
      <dgm:spPr/>
    </dgm:pt>
  </dgm:ptLst>
  <dgm:cxnLst>
    <dgm:cxn modelId="{49F91E08-78A5-4B64-8425-FC885DCACB9B}" srcId="{C8D9A043-2C58-49BF-A8A1-F30FC7B9D0FA}" destId="{F7331B57-0CC8-4AAB-8D6B-63A783CEA830}" srcOrd="1" destOrd="0" parTransId="{D037D1D2-53B0-46BB-BE13-4A484273FAAA}" sibTransId="{754F8314-936E-4999-A708-349E039FD3D9}"/>
    <dgm:cxn modelId="{C07C010C-5EA0-4797-AA9F-CDC7D43193E6}" type="presOf" srcId="{754F8314-936E-4999-A708-349E039FD3D9}" destId="{393C28DE-4C8E-4C0F-A653-72AA9616D7A7}" srcOrd="0" destOrd="0" presId="urn:microsoft.com/office/officeart/2008/layout/AlternatingHexagons"/>
    <dgm:cxn modelId="{B6156A2D-AA47-4A60-A80A-9F71F29BADCE}" type="presOf" srcId="{F7331B57-0CC8-4AAB-8D6B-63A783CEA830}" destId="{3D2F4679-0BA5-4FFD-9596-5F94F2BD6931}" srcOrd="0" destOrd="0" presId="urn:microsoft.com/office/officeart/2008/layout/AlternatingHexagons"/>
    <dgm:cxn modelId="{CF74FE35-5BBC-4556-BBA5-C5C875C4BABD}" type="presOf" srcId="{296C455E-09CA-4D26-94E1-0E67E673EEE4}" destId="{72A08A3B-BC1A-46E0-91FA-AE5B08BFBE95}" srcOrd="0" destOrd="0" presId="urn:microsoft.com/office/officeart/2008/layout/AlternatingHexagons"/>
    <dgm:cxn modelId="{94949939-0764-4D30-A7C8-7AE8D5C784F9}" srcId="{C8D9A043-2C58-49BF-A8A1-F30FC7B9D0FA}" destId="{92183E42-9E0A-4936-AEF4-565AA987C004}" srcOrd="2" destOrd="0" parTransId="{4E74D8AF-EE94-4606-BD84-2603247C494C}" sibTransId="{9D912F41-C073-4705-953A-6EA7121175A5}"/>
    <dgm:cxn modelId="{F69F4F40-8545-4559-BFC2-0CC7BA648F5F}" srcId="{F7331B57-0CC8-4AAB-8D6B-63A783CEA830}" destId="{9DF42FCB-3CF9-4F5C-98EC-56599E2B4110}" srcOrd="0" destOrd="0" parTransId="{416A5141-C140-497A-9576-82B9B4A181A5}" sibTransId="{B814FFB0-8FB3-45F0-938D-B30FA16456B4}"/>
    <dgm:cxn modelId="{43093E4C-9820-4CD3-BC01-9F8112B77DA5}" type="presOf" srcId="{F33C1F15-CEF8-44D3-8B65-C2FC9BFA7C3A}" destId="{849EB0CF-2EBE-4E7A-A94C-CC536C604498}" srcOrd="0" destOrd="0" presId="urn:microsoft.com/office/officeart/2008/layout/AlternatingHexagons"/>
    <dgm:cxn modelId="{00580B6D-608E-4977-A745-B70AAADF4EE7}" srcId="{F610E35E-7DA9-4483-B35F-A8097CDCDA8A}" destId="{296C455E-09CA-4D26-94E1-0E67E673EEE4}" srcOrd="0" destOrd="0" parTransId="{30AEEC00-1BC4-464E-9851-199FFC546329}" sibTransId="{751FF589-9650-4F1C-828E-CAD45F7599DA}"/>
    <dgm:cxn modelId="{2180D279-6C24-4F25-B5F8-203187F2037D}" srcId="{92183E42-9E0A-4936-AEF4-565AA987C004}" destId="{F33C1F15-CEF8-44D3-8B65-C2FC9BFA7C3A}" srcOrd="0" destOrd="0" parTransId="{1CE44430-C6B1-4AEB-BCFF-C97ECEA29FB2}" sibTransId="{8B647844-339B-4EA7-A8F1-AA5AA221ECFC}"/>
    <dgm:cxn modelId="{4D910B7D-4C56-4408-8D53-57B68FC5048E}" type="presOf" srcId="{9DF42FCB-3CF9-4F5C-98EC-56599E2B4110}" destId="{BFB4C8FD-3C13-466E-9150-1A63FE94388D}" srcOrd="0" destOrd="0" presId="urn:microsoft.com/office/officeart/2008/layout/AlternatingHexagons"/>
    <dgm:cxn modelId="{42CBDC8C-BD38-45D1-B253-B13BA8E1C9DA}" srcId="{C8D9A043-2C58-49BF-A8A1-F30FC7B9D0FA}" destId="{F610E35E-7DA9-4483-B35F-A8097CDCDA8A}" srcOrd="0" destOrd="0" parTransId="{2705A478-911F-436C-B0AE-A922C487259A}" sibTransId="{CC5C37AD-5460-4500-9AC0-18021A5D8FE7}"/>
    <dgm:cxn modelId="{C42A94A2-2723-4BFC-8A42-489B99788035}" type="presOf" srcId="{9D912F41-C073-4705-953A-6EA7121175A5}" destId="{109255A6-A106-4237-A5F3-09AC33936107}" srcOrd="0" destOrd="0" presId="urn:microsoft.com/office/officeart/2008/layout/AlternatingHexagons"/>
    <dgm:cxn modelId="{4D4691C3-D533-4816-8790-542D0C3BF748}" type="presOf" srcId="{F610E35E-7DA9-4483-B35F-A8097CDCDA8A}" destId="{8C0828AC-A02C-4FAF-988E-15EEBBFB18AC}" srcOrd="0" destOrd="0" presId="urn:microsoft.com/office/officeart/2008/layout/AlternatingHexagons"/>
    <dgm:cxn modelId="{13C89AF5-A24D-4F79-8905-8F3D45D0F9A8}" type="presOf" srcId="{92183E42-9E0A-4936-AEF4-565AA987C004}" destId="{93C3DD10-C883-4304-9B87-0ADEE04D35EF}" srcOrd="0" destOrd="0" presId="urn:microsoft.com/office/officeart/2008/layout/AlternatingHexagons"/>
    <dgm:cxn modelId="{4FE05EF6-B624-4BE9-BB74-84E7B84BF614}" type="presOf" srcId="{CC5C37AD-5460-4500-9AC0-18021A5D8FE7}" destId="{A3277674-6263-4152-BC98-9E015B8C4C68}" srcOrd="0" destOrd="0" presId="urn:microsoft.com/office/officeart/2008/layout/AlternatingHexagons"/>
    <dgm:cxn modelId="{E9BAECF6-ED7A-42B8-8B30-46D3A56B2B3C}" type="presOf" srcId="{C8D9A043-2C58-49BF-A8A1-F30FC7B9D0FA}" destId="{DBBE26D4-6874-4A1A-8C45-D84F56A970C4}" srcOrd="0" destOrd="0" presId="urn:microsoft.com/office/officeart/2008/layout/AlternatingHexagons"/>
    <dgm:cxn modelId="{037A8552-E20B-4DB1-833A-051E26EC83A7}" type="presParOf" srcId="{DBBE26D4-6874-4A1A-8C45-D84F56A970C4}" destId="{DA926139-9D2D-478C-ABA3-5A58E581F019}" srcOrd="0" destOrd="0" presId="urn:microsoft.com/office/officeart/2008/layout/AlternatingHexagons"/>
    <dgm:cxn modelId="{1C1F1C20-2E05-46B0-8A9E-26FFB672E3C0}" type="presParOf" srcId="{DA926139-9D2D-478C-ABA3-5A58E581F019}" destId="{8C0828AC-A02C-4FAF-988E-15EEBBFB18AC}" srcOrd="0" destOrd="0" presId="urn:microsoft.com/office/officeart/2008/layout/AlternatingHexagons"/>
    <dgm:cxn modelId="{80A33B54-78DB-4C93-92E4-5BAFDF58C4A1}" type="presParOf" srcId="{DA926139-9D2D-478C-ABA3-5A58E581F019}" destId="{72A08A3B-BC1A-46E0-91FA-AE5B08BFBE95}" srcOrd="1" destOrd="0" presId="urn:microsoft.com/office/officeart/2008/layout/AlternatingHexagons"/>
    <dgm:cxn modelId="{B89AE64B-3C0A-4F4E-9BDE-F190AB70B8BC}" type="presParOf" srcId="{DA926139-9D2D-478C-ABA3-5A58E581F019}" destId="{EC62C3CE-AC6A-401D-8F76-B7D856FE5E43}" srcOrd="2" destOrd="0" presId="urn:microsoft.com/office/officeart/2008/layout/AlternatingHexagons"/>
    <dgm:cxn modelId="{E1081CD5-FA54-4F7D-9281-010A4B6F4BA1}" type="presParOf" srcId="{DA926139-9D2D-478C-ABA3-5A58E581F019}" destId="{E78AF2B5-4ADF-4299-A482-3E5E3558F236}" srcOrd="3" destOrd="0" presId="urn:microsoft.com/office/officeart/2008/layout/AlternatingHexagons"/>
    <dgm:cxn modelId="{449E6707-7BD9-463F-8F60-F185C105FC42}" type="presParOf" srcId="{DA926139-9D2D-478C-ABA3-5A58E581F019}" destId="{A3277674-6263-4152-BC98-9E015B8C4C68}" srcOrd="4" destOrd="0" presId="urn:microsoft.com/office/officeart/2008/layout/AlternatingHexagons"/>
    <dgm:cxn modelId="{47A308A9-1C67-4D9B-AEC1-D25CA99FCBE3}" type="presParOf" srcId="{DBBE26D4-6874-4A1A-8C45-D84F56A970C4}" destId="{FB21B4D5-5B15-4A87-A556-504F8001530A}" srcOrd="1" destOrd="0" presId="urn:microsoft.com/office/officeart/2008/layout/AlternatingHexagons"/>
    <dgm:cxn modelId="{942F1740-1C38-473C-AC8D-BA92643978BB}" type="presParOf" srcId="{DBBE26D4-6874-4A1A-8C45-D84F56A970C4}" destId="{1ECB8271-D3F6-47E4-8DB8-A90249DF651C}" srcOrd="2" destOrd="0" presId="urn:microsoft.com/office/officeart/2008/layout/AlternatingHexagons"/>
    <dgm:cxn modelId="{6CF0873C-D6A8-4AC7-A617-4DD58DB56D68}" type="presParOf" srcId="{1ECB8271-D3F6-47E4-8DB8-A90249DF651C}" destId="{3D2F4679-0BA5-4FFD-9596-5F94F2BD6931}" srcOrd="0" destOrd="0" presId="urn:microsoft.com/office/officeart/2008/layout/AlternatingHexagons"/>
    <dgm:cxn modelId="{90DBB46D-9097-4696-A320-BD4CF0ACC887}" type="presParOf" srcId="{1ECB8271-D3F6-47E4-8DB8-A90249DF651C}" destId="{BFB4C8FD-3C13-466E-9150-1A63FE94388D}" srcOrd="1" destOrd="0" presId="urn:microsoft.com/office/officeart/2008/layout/AlternatingHexagons"/>
    <dgm:cxn modelId="{6691A5A6-CF34-4FBC-8C8F-F41B87B489F9}" type="presParOf" srcId="{1ECB8271-D3F6-47E4-8DB8-A90249DF651C}" destId="{DC8CF3D6-2B34-4A95-99C3-E41D6BDE550A}" srcOrd="2" destOrd="0" presId="urn:microsoft.com/office/officeart/2008/layout/AlternatingHexagons"/>
    <dgm:cxn modelId="{4C375FDC-7732-4F8C-9FFA-72726CC2A8B5}" type="presParOf" srcId="{1ECB8271-D3F6-47E4-8DB8-A90249DF651C}" destId="{AD3C87E8-716B-4E86-A3CA-B0C7FDC7C688}" srcOrd="3" destOrd="0" presId="urn:microsoft.com/office/officeart/2008/layout/AlternatingHexagons"/>
    <dgm:cxn modelId="{24F69DB6-C2A4-4775-8E2E-AA732CD73DB2}" type="presParOf" srcId="{1ECB8271-D3F6-47E4-8DB8-A90249DF651C}" destId="{393C28DE-4C8E-4C0F-A653-72AA9616D7A7}" srcOrd="4" destOrd="0" presId="urn:microsoft.com/office/officeart/2008/layout/AlternatingHexagons"/>
    <dgm:cxn modelId="{1261E778-662A-4132-A91C-17D9352DEE51}" type="presParOf" srcId="{DBBE26D4-6874-4A1A-8C45-D84F56A970C4}" destId="{57753CA9-9BDD-4EC7-9912-FC058F796ECE}" srcOrd="3" destOrd="0" presId="urn:microsoft.com/office/officeart/2008/layout/AlternatingHexagons"/>
    <dgm:cxn modelId="{9B08307B-06EA-4E2A-A96A-CE566A3EBB64}" type="presParOf" srcId="{DBBE26D4-6874-4A1A-8C45-D84F56A970C4}" destId="{3015D4B4-86BA-4227-A6DC-EEEBF03881FF}" srcOrd="4" destOrd="0" presId="urn:microsoft.com/office/officeart/2008/layout/AlternatingHexagons"/>
    <dgm:cxn modelId="{0F2801A1-8115-47B1-963B-EE1C22C371DF}" type="presParOf" srcId="{3015D4B4-86BA-4227-A6DC-EEEBF03881FF}" destId="{93C3DD10-C883-4304-9B87-0ADEE04D35EF}" srcOrd="0" destOrd="0" presId="urn:microsoft.com/office/officeart/2008/layout/AlternatingHexagons"/>
    <dgm:cxn modelId="{96E0930F-29A2-40E1-AA01-69F924948A0C}" type="presParOf" srcId="{3015D4B4-86BA-4227-A6DC-EEEBF03881FF}" destId="{849EB0CF-2EBE-4E7A-A94C-CC536C604498}" srcOrd="1" destOrd="0" presId="urn:microsoft.com/office/officeart/2008/layout/AlternatingHexagons"/>
    <dgm:cxn modelId="{6011801B-D9EA-4085-8ACA-493C5B626850}" type="presParOf" srcId="{3015D4B4-86BA-4227-A6DC-EEEBF03881FF}" destId="{C8C92190-DF6E-4A4A-A045-6E7AC2F0B128}" srcOrd="2" destOrd="0" presId="urn:microsoft.com/office/officeart/2008/layout/AlternatingHexagons"/>
    <dgm:cxn modelId="{AFE588FD-6E43-4C7A-B95E-28D47C8EA773}" type="presParOf" srcId="{3015D4B4-86BA-4227-A6DC-EEEBF03881FF}" destId="{95FC8621-A5AA-4144-AA9C-87A1A559BF5D}" srcOrd="3" destOrd="0" presId="urn:microsoft.com/office/officeart/2008/layout/AlternatingHexagons"/>
    <dgm:cxn modelId="{03B73062-3B39-4AFF-9F7F-9E8E447766F4}" type="presParOf" srcId="{3015D4B4-86BA-4227-A6DC-EEEBF03881FF}" destId="{109255A6-A106-4237-A5F3-09AC3393610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543B2-E511-4CA5-9AB0-6AD4D37D957E}">
      <dsp:nvSpPr>
        <dsp:cNvPr id="0" name=""/>
        <dsp:cNvSpPr/>
      </dsp:nvSpPr>
      <dsp:spPr>
        <a:xfrm>
          <a:off x="-5629672" y="-861806"/>
          <a:ext cx="6702721" cy="6702721"/>
        </a:xfrm>
        <a:prstGeom prst="blockArc">
          <a:avLst>
            <a:gd name="adj1" fmla="val 18900000"/>
            <a:gd name="adj2" fmla="val 2700000"/>
            <a:gd name="adj3" fmla="val 32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DB2AC8-E614-4AB5-BE12-489F4C87C361}">
      <dsp:nvSpPr>
        <dsp:cNvPr id="0" name=""/>
        <dsp:cNvSpPr/>
      </dsp:nvSpPr>
      <dsp:spPr>
        <a:xfrm>
          <a:off x="561711" y="382793"/>
          <a:ext cx="7496649" cy="765985"/>
        </a:xfrm>
        <a:prstGeom prst="rect">
          <a:avLst/>
        </a:prstGeom>
        <a:gradFill rotWithShape="0">
          <a:gsLst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001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/>
            <a:t>Communication</a:t>
          </a:r>
        </a:p>
      </dsp:txBody>
      <dsp:txXfrm>
        <a:off x="561711" y="382793"/>
        <a:ext cx="7496649" cy="765985"/>
      </dsp:txXfrm>
    </dsp:sp>
    <dsp:sp modelId="{D3518726-E7BF-4413-835F-693F667A1F0C}">
      <dsp:nvSpPr>
        <dsp:cNvPr id="0" name=""/>
        <dsp:cNvSpPr/>
      </dsp:nvSpPr>
      <dsp:spPr>
        <a:xfrm>
          <a:off x="82969" y="287045"/>
          <a:ext cx="957482" cy="957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D2590F-0D48-4E77-98E3-B1BF8FE8B6F5}">
      <dsp:nvSpPr>
        <dsp:cNvPr id="0" name=""/>
        <dsp:cNvSpPr/>
      </dsp:nvSpPr>
      <dsp:spPr>
        <a:xfrm>
          <a:off x="1000868" y="1531971"/>
          <a:ext cx="7057491" cy="765985"/>
        </a:xfrm>
        <a:prstGeom prst="rect">
          <a:avLst/>
        </a:prstGeom>
        <a:gradFill rotWithShape="0">
          <a:gsLst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001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/>
            <a:t>Collaboration</a:t>
          </a:r>
        </a:p>
      </dsp:txBody>
      <dsp:txXfrm>
        <a:off x="1000868" y="1531971"/>
        <a:ext cx="7057491" cy="765985"/>
      </dsp:txXfrm>
    </dsp:sp>
    <dsp:sp modelId="{FF8C7E74-1648-4241-9797-685D8ABDB770}">
      <dsp:nvSpPr>
        <dsp:cNvPr id="0" name=""/>
        <dsp:cNvSpPr/>
      </dsp:nvSpPr>
      <dsp:spPr>
        <a:xfrm>
          <a:off x="522127" y="1436223"/>
          <a:ext cx="957482" cy="957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328C4D-6EDA-4975-ABCD-B62D8F9E86B8}">
      <dsp:nvSpPr>
        <dsp:cNvPr id="0" name=""/>
        <dsp:cNvSpPr/>
      </dsp:nvSpPr>
      <dsp:spPr>
        <a:xfrm>
          <a:off x="1029663" y="2667101"/>
          <a:ext cx="7057491" cy="765985"/>
        </a:xfrm>
        <a:prstGeom prst="rect">
          <a:avLst/>
        </a:prstGeom>
        <a:gradFill rotWithShape="0">
          <a:gsLst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001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/>
            <a:t>Critical Thinking</a:t>
          </a:r>
        </a:p>
      </dsp:txBody>
      <dsp:txXfrm>
        <a:off x="1029663" y="2667101"/>
        <a:ext cx="7057491" cy="765985"/>
      </dsp:txXfrm>
    </dsp:sp>
    <dsp:sp modelId="{30E26587-04A0-46EA-8A3B-30D548838F71}">
      <dsp:nvSpPr>
        <dsp:cNvPr id="0" name=""/>
        <dsp:cNvSpPr/>
      </dsp:nvSpPr>
      <dsp:spPr>
        <a:xfrm>
          <a:off x="522127" y="2585401"/>
          <a:ext cx="957482" cy="957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415632-E2E2-4F4D-A2AB-A9C5D1892515}">
      <dsp:nvSpPr>
        <dsp:cNvPr id="0" name=""/>
        <dsp:cNvSpPr/>
      </dsp:nvSpPr>
      <dsp:spPr>
        <a:xfrm>
          <a:off x="561711" y="3830328"/>
          <a:ext cx="7496649" cy="765985"/>
        </a:xfrm>
        <a:prstGeom prst="rect">
          <a:avLst/>
        </a:prstGeom>
        <a:gradFill rotWithShape="0">
          <a:gsLst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001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/>
            <a:t>Creativity</a:t>
          </a:r>
        </a:p>
      </dsp:txBody>
      <dsp:txXfrm>
        <a:off x="561711" y="3830328"/>
        <a:ext cx="7496649" cy="765985"/>
      </dsp:txXfrm>
    </dsp:sp>
    <dsp:sp modelId="{C33C128A-8019-4C23-959F-01398C17FF48}">
      <dsp:nvSpPr>
        <dsp:cNvPr id="0" name=""/>
        <dsp:cNvSpPr/>
      </dsp:nvSpPr>
      <dsp:spPr>
        <a:xfrm>
          <a:off x="82969" y="3734579"/>
          <a:ext cx="957482" cy="957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828AC-A02C-4FAF-988E-15EEBBFB18AC}">
      <dsp:nvSpPr>
        <dsp:cNvPr id="0" name=""/>
        <dsp:cNvSpPr/>
      </dsp:nvSpPr>
      <dsp:spPr>
        <a:xfrm rot="5400000">
          <a:off x="4193948" y="158970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dirty="0"/>
            <a:t>UPLOAD</a:t>
          </a:r>
        </a:p>
      </dsp:txBody>
      <dsp:txXfrm rot="-5400000">
        <a:off x="4683141" y="380509"/>
        <a:ext cx="1460570" cy="1678815"/>
      </dsp:txXfrm>
    </dsp:sp>
    <dsp:sp modelId="{72A08A3B-BC1A-46E0-91FA-AE5B08BFBE95}">
      <dsp:nvSpPr>
        <dsp:cNvPr id="0" name=""/>
        <dsp:cNvSpPr/>
      </dsp:nvSpPr>
      <dsp:spPr>
        <a:xfrm>
          <a:off x="6538762" y="488229"/>
          <a:ext cx="2721876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1" kern="1200" dirty="0"/>
            <a:t>COMMIT</a:t>
          </a:r>
        </a:p>
      </dsp:txBody>
      <dsp:txXfrm>
        <a:off x="6538762" y="488229"/>
        <a:ext cx="2721876" cy="1463374"/>
      </dsp:txXfrm>
    </dsp:sp>
    <dsp:sp modelId="{A3277674-6263-4152-BC98-9E015B8C4C68}">
      <dsp:nvSpPr>
        <dsp:cNvPr id="0" name=""/>
        <dsp:cNvSpPr/>
      </dsp:nvSpPr>
      <dsp:spPr>
        <a:xfrm rot="5400000">
          <a:off x="1902304" y="158970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391497" y="380509"/>
        <a:ext cx="1460570" cy="1678815"/>
      </dsp:txXfrm>
    </dsp:sp>
    <dsp:sp modelId="{3D2F4679-0BA5-4FFD-9596-5F94F2BD6931}">
      <dsp:nvSpPr>
        <dsp:cNvPr id="0" name=""/>
        <dsp:cNvSpPr/>
      </dsp:nvSpPr>
      <dsp:spPr>
        <a:xfrm rot="5400000">
          <a:off x="3034315" y="2229157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b="1" kern="1200" dirty="0"/>
            <a:t>DOWNLOAD</a:t>
          </a:r>
        </a:p>
      </dsp:txBody>
      <dsp:txXfrm rot="-5400000">
        <a:off x="3523508" y="2450696"/>
        <a:ext cx="1460570" cy="1678815"/>
      </dsp:txXfrm>
    </dsp:sp>
    <dsp:sp modelId="{BFB4C8FD-3C13-466E-9150-1A63FE94388D}">
      <dsp:nvSpPr>
        <dsp:cNvPr id="0" name=""/>
        <dsp:cNvSpPr/>
      </dsp:nvSpPr>
      <dsp:spPr>
        <a:xfrm>
          <a:off x="480392" y="2558416"/>
          <a:ext cx="2634073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b="1" kern="1200" dirty="0"/>
            <a:t>CREATE REPO</a:t>
          </a:r>
        </a:p>
      </dsp:txBody>
      <dsp:txXfrm>
        <a:off x="480392" y="2558416"/>
        <a:ext cx="2634073" cy="1463374"/>
      </dsp:txXfrm>
    </dsp:sp>
    <dsp:sp modelId="{393C28DE-4C8E-4C0F-A653-72AA9616D7A7}">
      <dsp:nvSpPr>
        <dsp:cNvPr id="0" name=""/>
        <dsp:cNvSpPr/>
      </dsp:nvSpPr>
      <dsp:spPr>
        <a:xfrm rot="5400000">
          <a:off x="5335380" y="2229157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5824573" y="2450696"/>
        <a:ext cx="1460570" cy="1678815"/>
      </dsp:txXfrm>
    </dsp:sp>
    <dsp:sp modelId="{93C3DD10-C883-4304-9B87-0ADEE04D35EF}">
      <dsp:nvSpPr>
        <dsp:cNvPr id="0" name=""/>
        <dsp:cNvSpPr/>
      </dsp:nvSpPr>
      <dsp:spPr>
        <a:xfrm rot="5400000">
          <a:off x="4193948" y="4299343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b="1" kern="1200" dirty="0"/>
            <a:t>EDIT</a:t>
          </a:r>
        </a:p>
      </dsp:txBody>
      <dsp:txXfrm rot="-5400000">
        <a:off x="4683141" y="4520882"/>
        <a:ext cx="1460570" cy="1678815"/>
      </dsp:txXfrm>
    </dsp:sp>
    <dsp:sp modelId="{849EB0CF-2EBE-4E7A-A94C-CC536C604498}">
      <dsp:nvSpPr>
        <dsp:cNvPr id="0" name=""/>
        <dsp:cNvSpPr/>
      </dsp:nvSpPr>
      <dsp:spPr>
        <a:xfrm>
          <a:off x="6538762" y="4628603"/>
          <a:ext cx="2721876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dirty="0"/>
            <a:t>RETRIVE</a:t>
          </a:r>
        </a:p>
      </dsp:txBody>
      <dsp:txXfrm>
        <a:off x="6538762" y="4628603"/>
        <a:ext cx="2721876" cy="1463374"/>
      </dsp:txXfrm>
    </dsp:sp>
    <dsp:sp modelId="{109255A6-A106-4237-A5F3-09AC33936107}">
      <dsp:nvSpPr>
        <dsp:cNvPr id="0" name=""/>
        <dsp:cNvSpPr/>
      </dsp:nvSpPr>
      <dsp:spPr>
        <a:xfrm rot="5400000">
          <a:off x="1902304" y="4299343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391497" y="4520882"/>
        <a:ext cx="1460570" cy="1678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828AC-A02C-4FAF-988E-15EEBBFB18AC}">
      <dsp:nvSpPr>
        <dsp:cNvPr id="0" name=""/>
        <dsp:cNvSpPr/>
      </dsp:nvSpPr>
      <dsp:spPr>
        <a:xfrm rot="5400000">
          <a:off x="4193948" y="158970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ARDUINO LIBRARY</a:t>
          </a:r>
        </a:p>
      </dsp:txBody>
      <dsp:txXfrm rot="-5400000">
        <a:off x="4683141" y="380509"/>
        <a:ext cx="1460570" cy="1678815"/>
      </dsp:txXfrm>
    </dsp:sp>
    <dsp:sp modelId="{72A08A3B-BC1A-46E0-91FA-AE5B08BFBE95}">
      <dsp:nvSpPr>
        <dsp:cNvPr id="0" name=""/>
        <dsp:cNvSpPr/>
      </dsp:nvSpPr>
      <dsp:spPr>
        <a:xfrm>
          <a:off x="6538762" y="488229"/>
          <a:ext cx="2721876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1" kern="1200" dirty="0"/>
            <a:t>PROJECT</a:t>
          </a:r>
        </a:p>
      </dsp:txBody>
      <dsp:txXfrm>
        <a:off x="6538762" y="488229"/>
        <a:ext cx="2721876" cy="1463374"/>
      </dsp:txXfrm>
    </dsp:sp>
    <dsp:sp modelId="{A3277674-6263-4152-BC98-9E015B8C4C68}">
      <dsp:nvSpPr>
        <dsp:cNvPr id="0" name=""/>
        <dsp:cNvSpPr/>
      </dsp:nvSpPr>
      <dsp:spPr>
        <a:xfrm rot="5400000">
          <a:off x="1902304" y="158970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391497" y="380509"/>
        <a:ext cx="1460570" cy="1678815"/>
      </dsp:txXfrm>
    </dsp:sp>
    <dsp:sp modelId="{3D2F4679-0BA5-4FFD-9596-5F94F2BD6931}">
      <dsp:nvSpPr>
        <dsp:cNvPr id="0" name=""/>
        <dsp:cNvSpPr/>
      </dsp:nvSpPr>
      <dsp:spPr>
        <a:xfrm rot="5400000">
          <a:off x="3043736" y="2229157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b="1" kern="1200" dirty="0"/>
            <a:t>DELETE</a:t>
          </a:r>
        </a:p>
      </dsp:txBody>
      <dsp:txXfrm rot="-5400000">
        <a:off x="3532929" y="2450696"/>
        <a:ext cx="1460570" cy="1678815"/>
      </dsp:txXfrm>
    </dsp:sp>
    <dsp:sp modelId="{BFB4C8FD-3C13-466E-9150-1A63FE94388D}">
      <dsp:nvSpPr>
        <dsp:cNvPr id="0" name=""/>
        <dsp:cNvSpPr/>
      </dsp:nvSpPr>
      <dsp:spPr>
        <a:xfrm>
          <a:off x="480392" y="2558416"/>
          <a:ext cx="2634073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b="1" kern="1200" dirty="0"/>
            <a:t>COMPARE</a:t>
          </a:r>
        </a:p>
      </dsp:txBody>
      <dsp:txXfrm>
        <a:off x="480392" y="2558416"/>
        <a:ext cx="2634073" cy="1463374"/>
      </dsp:txXfrm>
    </dsp:sp>
    <dsp:sp modelId="{393C28DE-4C8E-4C0F-A653-72AA9616D7A7}">
      <dsp:nvSpPr>
        <dsp:cNvPr id="0" name=""/>
        <dsp:cNvSpPr/>
      </dsp:nvSpPr>
      <dsp:spPr>
        <a:xfrm rot="5400000">
          <a:off x="5335380" y="2229157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5824573" y="2450696"/>
        <a:ext cx="1460570" cy="1678815"/>
      </dsp:txXfrm>
    </dsp:sp>
    <dsp:sp modelId="{93C3DD10-C883-4304-9B87-0ADEE04D35EF}">
      <dsp:nvSpPr>
        <dsp:cNvPr id="0" name=""/>
        <dsp:cNvSpPr/>
      </dsp:nvSpPr>
      <dsp:spPr>
        <a:xfrm rot="5400000">
          <a:off x="4193948" y="4299343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 dirty="0"/>
            <a:t>WEBSITE</a:t>
          </a:r>
        </a:p>
      </dsp:txBody>
      <dsp:txXfrm rot="-5400000">
        <a:off x="4683141" y="4520882"/>
        <a:ext cx="1460570" cy="1678815"/>
      </dsp:txXfrm>
    </dsp:sp>
    <dsp:sp modelId="{849EB0CF-2EBE-4E7A-A94C-CC536C604498}">
      <dsp:nvSpPr>
        <dsp:cNvPr id="0" name=""/>
        <dsp:cNvSpPr/>
      </dsp:nvSpPr>
      <dsp:spPr>
        <a:xfrm>
          <a:off x="6538762" y="4628603"/>
          <a:ext cx="2721876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CONTRIBUTORS</a:t>
          </a:r>
        </a:p>
      </dsp:txBody>
      <dsp:txXfrm>
        <a:off x="6538762" y="4628603"/>
        <a:ext cx="2721876" cy="1463374"/>
      </dsp:txXfrm>
    </dsp:sp>
    <dsp:sp modelId="{109255A6-A106-4237-A5F3-09AC33936107}">
      <dsp:nvSpPr>
        <dsp:cNvPr id="0" name=""/>
        <dsp:cNvSpPr/>
      </dsp:nvSpPr>
      <dsp:spPr>
        <a:xfrm rot="5400000">
          <a:off x="1902304" y="4299343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391497" y="4520882"/>
        <a:ext cx="1460570" cy="1678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828AC-A02C-4FAF-988E-15EEBBFB18AC}">
      <dsp:nvSpPr>
        <dsp:cNvPr id="0" name=""/>
        <dsp:cNvSpPr/>
      </dsp:nvSpPr>
      <dsp:spPr>
        <a:xfrm rot="5400000">
          <a:off x="4193948" y="158970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b="1" kern="1200" dirty="0"/>
            <a:t>EDIT</a:t>
          </a:r>
        </a:p>
      </dsp:txBody>
      <dsp:txXfrm rot="-5400000">
        <a:off x="4683141" y="380509"/>
        <a:ext cx="1460570" cy="1678815"/>
      </dsp:txXfrm>
    </dsp:sp>
    <dsp:sp modelId="{72A08A3B-BC1A-46E0-91FA-AE5B08BFBE95}">
      <dsp:nvSpPr>
        <dsp:cNvPr id="0" name=""/>
        <dsp:cNvSpPr/>
      </dsp:nvSpPr>
      <dsp:spPr>
        <a:xfrm>
          <a:off x="6538762" y="488229"/>
          <a:ext cx="2721876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1" kern="1200" dirty="0"/>
            <a:t>Download</a:t>
          </a:r>
        </a:p>
      </dsp:txBody>
      <dsp:txXfrm>
        <a:off x="6538762" y="488229"/>
        <a:ext cx="2721876" cy="1463374"/>
      </dsp:txXfrm>
    </dsp:sp>
    <dsp:sp modelId="{A3277674-6263-4152-BC98-9E015B8C4C68}">
      <dsp:nvSpPr>
        <dsp:cNvPr id="0" name=""/>
        <dsp:cNvSpPr/>
      </dsp:nvSpPr>
      <dsp:spPr>
        <a:xfrm rot="5400000">
          <a:off x="1902304" y="158970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391497" y="380509"/>
        <a:ext cx="1460570" cy="1678815"/>
      </dsp:txXfrm>
    </dsp:sp>
    <dsp:sp modelId="{3D2F4679-0BA5-4FFD-9596-5F94F2BD6931}">
      <dsp:nvSpPr>
        <dsp:cNvPr id="0" name=""/>
        <dsp:cNvSpPr/>
      </dsp:nvSpPr>
      <dsp:spPr>
        <a:xfrm rot="5400000">
          <a:off x="3043736" y="2229157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b="1" kern="1200" dirty="0"/>
            <a:t>VIEW</a:t>
          </a:r>
        </a:p>
      </dsp:txBody>
      <dsp:txXfrm rot="-5400000">
        <a:off x="3532929" y="2450696"/>
        <a:ext cx="1460570" cy="1678815"/>
      </dsp:txXfrm>
    </dsp:sp>
    <dsp:sp modelId="{BFB4C8FD-3C13-466E-9150-1A63FE94388D}">
      <dsp:nvSpPr>
        <dsp:cNvPr id="0" name=""/>
        <dsp:cNvSpPr/>
      </dsp:nvSpPr>
      <dsp:spPr>
        <a:xfrm>
          <a:off x="480392" y="2558416"/>
          <a:ext cx="2634073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b="1" kern="1200" dirty="0"/>
            <a:t>LIVE SHARE</a:t>
          </a:r>
        </a:p>
      </dsp:txBody>
      <dsp:txXfrm>
        <a:off x="480392" y="2558416"/>
        <a:ext cx="2634073" cy="1463374"/>
      </dsp:txXfrm>
    </dsp:sp>
    <dsp:sp modelId="{393C28DE-4C8E-4C0F-A653-72AA9616D7A7}">
      <dsp:nvSpPr>
        <dsp:cNvPr id="0" name=""/>
        <dsp:cNvSpPr/>
      </dsp:nvSpPr>
      <dsp:spPr>
        <a:xfrm rot="5400000">
          <a:off x="5335380" y="2229157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5824573" y="2450696"/>
        <a:ext cx="1460570" cy="1678815"/>
      </dsp:txXfrm>
    </dsp:sp>
    <dsp:sp modelId="{93C3DD10-C883-4304-9B87-0ADEE04D35EF}">
      <dsp:nvSpPr>
        <dsp:cNvPr id="0" name=""/>
        <dsp:cNvSpPr/>
      </dsp:nvSpPr>
      <dsp:spPr>
        <a:xfrm rot="5400000">
          <a:off x="4193948" y="4299343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b="1" kern="1200" dirty="0"/>
        </a:p>
      </dsp:txBody>
      <dsp:txXfrm rot="-5400000">
        <a:off x="4683141" y="4520882"/>
        <a:ext cx="1460570" cy="1678815"/>
      </dsp:txXfrm>
    </dsp:sp>
    <dsp:sp modelId="{849EB0CF-2EBE-4E7A-A94C-CC536C604498}">
      <dsp:nvSpPr>
        <dsp:cNvPr id="0" name=""/>
        <dsp:cNvSpPr/>
      </dsp:nvSpPr>
      <dsp:spPr>
        <a:xfrm>
          <a:off x="6538762" y="4628603"/>
          <a:ext cx="2721876" cy="1463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b="1" kern="1200" dirty="0"/>
        </a:p>
      </dsp:txBody>
      <dsp:txXfrm>
        <a:off x="6538762" y="4628603"/>
        <a:ext cx="2721876" cy="1463374"/>
      </dsp:txXfrm>
    </dsp:sp>
    <dsp:sp modelId="{109255A6-A106-4237-A5F3-09AC33936107}">
      <dsp:nvSpPr>
        <dsp:cNvPr id="0" name=""/>
        <dsp:cNvSpPr/>
      </dsp:nvSpPr>
      <dsp:spPr>
        <a:xfrm rot="5400000">
          <a:off x="1902304" y="4299343"/>
          <a:ext cx="2438957" cy="2121892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 rot="-5400000">
        <a:off x="2391497" y="4520882"/>
        <a:ext cx="1460570" cy="1678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F125-C001-429A-AC9E-8B41924587D8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5A0FE-82DD-4C71-804A-037224674F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34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A0FE-82DD-4C71-804A-037224674F2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824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Thế</a:t>
            </a:r>
            <a:r>
              <a:rPr lang="en-CA" dirty="0"/>
              <a:t> </a:t>
            </a:r>
            <a:r>
              <a:rPr lang="en-CA" dirty="0" err="1"/>
              <a:t>kỉ</a:t>
            </a:r>
            <a:r>
              <a:rPr lang="en-CA" dirty="0"/>
              <a:t> 21 </a:t>
            </a:r>
            <a:r>
              <a:rPr lang="en-CA" dirty="0" err="1"/>
              <a:t>đòi</a:t>
            </a:r>
            <a:r>
              <a:rPr lang="en-CA" dirty="0"/>
              <a:t> </a:t>
            </a:r>
            <a:r>
              <a:rPr lang="en-CA" dirty="0" err="1"/>
              <a:t>hỏi</a:t>
            </a:r>
            <a:r>
              <a:rPr lang="en-CA" dirty="0"/>
              <a:t> 4T. </a:t>
            </a:r>
            <a:r>
              <a:rPr lang="en-CA" dirty="0" err="1"/>
              <a:t>Không</a:t>
            </a:r>
            <a:r>
              <a:rPr lang="en-CA" dirty="0"/>
              <a:t> </a:t>
            </a:r>
            <a:r>
              <a:rPr lang="en-CA" dirty="0" err="1"/>
              <a:t>phải</a:t>
            </a:r>
            <a:r>
              <a:rPr lang="en-CA" dirty="0"/>
              <a:t> “Chi </a:t>
            </a:r>
            <a:r>
              <a:rPr lang="en-CA" dirty="0" err="1"/>
              <a:t>Chi</a:t>
            </a:r>
            <a:r>
              <a:rPr lang="en-CA" dirty="0"/>
              <a:t> </a:t>
            </a:r>
            <a:r>
              <a:rPr lang="en-CA" dirty="0" err="1"/>
              <a:t>chành</a:t>
            </a:r>
            <a:r>
              <a:rPr lang="en-CA" dirty="0"/>
              <a:t> </a:t>
            </a:r>
            <a:r>
              <a:rPr lang="en-CA" dirty="0" err="1"/>
              <a:t>chành</a:t>
            </a:r>
            <a:r>
              <a:rPr lang="en-CA" dirty="0"/>
              <a:t>”. </a:t>
            </a:r>
            <a:r>
              <a:rPr lang="en-CA" dirty="0" err="1"/>
              <a:t>Nhưng</a:t>
            </a:r>
            <a:r>
              <a:rPr lang="en-CA" dirty="0"/>
              <a:t> </a:t>
            </a:r>
            <a:r>
              <a:rPr lang="en-CA" dirty="0" err="1"/>
              <a:t>trường</a:t>
            </a:r>
            <a:r>
              <a:rPr lang="en-CA" dirty="0"/>
              <a:t> </a:t>
            </a:r>
            <a:r>
              <a:rPr lang="en-CA" dirty="0" err="1"/>
              <a:t>không</a:t>
            </a:r>
            <a:r>
              <a:rPr lang="en-CA" dirty="0"/>
              <a:t> </a:t>
            </a:r>
            <a:r>
              <a:rPr lang="en-CA" dirty="0" err="1"/>
              <a:t>dạy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A0FE-82DD-4C71-804A-037224674F2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515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Thế</a:t>
            </a:r>
            <a:r>
              <a:rPr lang="en-CA" dirty="0"/>
              <a:t> </a:t>
            </a:r>
            <a:r>
              <a:rPr lang="en-CA" dirty="0" err="1"/>
              <a:t>kỉ</a:t>
            </a:r>
            <a:r>
              <a:rPr lang="en-CA" dirty="0"/>
              <a:t> 21 </a:t>
            </a:r>
            <a:r>
              <a:rPr lang="en-CA" dirty="0" err="1"/>
              <a:t>đòi</a:t>
            </a:r>
            <a:r>
              <a:rPr lang="en-CA" dirty="0"/>
              <a:t> </a:t>
            </a:r>
            <a:r>
              <a:rPr lang="en-CA" dirty="0" err="1"/>
              <a:t>hỏi</a:t>
            </a:r>
            <a:r>
              <a:rPr lang="en-CA" dirty="0"/>
              <a:t> 4T. </a:t>
            </a:r>
            <a:r>
              <a:rPr lang="en-CA" dirty="0" err="1"/>
              <a:t>Không</a:t>
            </a:r>
            <a:r>
              <a:rPr lang="en-CA" dirty="0"/>
              <a:t> </a:t>
            </a:r>
            <a:r>
              <a:rPr lang="en-CA" dirty="0" err="1"/>
              <a:t>phải</a:t>
            </a:r>
            <a:r>
              <a:rPr lang="en-CA" dirty="0"/>
              <a:t> “Chi </a:t>
            </a:r>
            <a:r>
              <a:rPr lang="en-CA" dirty="0" err="1"/>
              <a:t>Chi</a:t>
            </a:r>
            <a:r>
              <a:rPr lang="en-CA" dirty="0"/>
              <a:t> </a:t>
            </a:r>
            <a:r>
              <a:rPr lang="en-CA" dirty="0" err="1"/>
              <a:t>chành</a:t>
            </a:r>
            <a:r>
              <a:rPr lang="en-CA" dirty="0"/>
              <a:t> </a:t>
            </a:r>
            <a:r>
              <a:rPr lang="en-CA" dirty="0" err="1"/>
              <a:t>chành</a:t>
            </a:r>
            <a:r>
              <a:rPr lang="en-CA" dirty="0"/>
              <a:t>”. </a:t>
            </a:r>
            <a:r>
              <a:rPr lang="en-CA" dirty="0" err="1"/>
              <a:t>Nhưng</a:t>
            </a:r>
            <a:r>
              <a:rPr lang="en-CA" dirty="0"/>
              <a:t> </a:t>
            </a:r>
            <a:r>
              <a:rPr lang="en-CA" dirty="0" err="1"/>
              <a:t>trường</a:t>
            </a:r>
            <a:r>
              <a:rPr lang="en-CA" dirty="0"/>
              <a:t> </a:t>
            </a:r>
            <a:r>
              <a:rPr lang="en-CA" dirty="0" err="1"/>
              <a:t>không</a:t>
            </a:r>
            <a:r>
              <a:rPr lang="en-CA" dirty="0"/>
              <a:t> </a:t>
            </a:r>
            <a:r>
              <a:rPr lang="en-CA" dirty="0" err="1"/>
              <a:t>dạy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A0FE-82DD-4C71-804A-037224674F2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12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Tạo</a:t>
            </a:r>
            <a:r>
              <a:rPr lang="en-CA" dirty="0"/>
              <a:t> Account -&gt; </a:t>
            </a:r>
            <a:r>
              <a:rPr lang="en-CA" dirty="0" err="1"/>
              <a:t>Tạo</a:t>
            </a:r>
            <a:r>
              <a:rPr lang="en-CA" dirty="0"/>
              <a:t> Repo -&gt; Upload/Create -&gt; Commit -&gt; Edit -&gt; Commit -&gt; Retrieve Previous Version -&gt; Comment on a commit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A0FE-82DD-4C71-804A-037224674F2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960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Compare: </a:t>
            </a:r>
            <a:r>
              <a:rPr lang="en-CA" dirty="0"/>
              <a:t>Blame -&gt; Select version</a:t>
            </a:r>
          </a:p>
          <a:p>
            <a:r>
              <a:rPr lang="en-CA" b="1" dirty="0"/>
              <a:t>Website: </a:t>
            </a:r>
            <a:r>
              <a:rPr lang="en-CA" b="0" dirty="0"/>
              <a:t>Go to repo -&gt; Settings -&gt; GitHub Pages -&gt; choose Source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A0FE-82DD-4C71-804A-037224674F2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23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Tạo</a:t>
            </a:r>
            <a:r>
              <a:rPr lang="en-CA" dirty="0"/>
              <a:t> Account -&gt; </a:t>
            </a:r>
            <a:r>
              <a:rPr lang="en-CA" dirty="0" err="1"/>
              <a:t>Tạo</a:t>
            </a:r>
            <a:r>
              <a:rPr lang="en-CA" dirty="0"/>
              <a:t> Repo -&gt; Upload/Create -&gt; Commit -&gt; Edit -&gt; Commit -&gt; Retrieve Previous Version -&gt; Comment on a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5A0FE-82DD-4C71-804A-037224674F2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83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2334-B5FE-4005-B0E8-1BF04811D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49ACD-7279-4FC5-B14A-BC4A7AC7A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9D5AF-22D4-4EDD-BF1C-B2810AA6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F896-F972-47C0-953C-1C75D6D09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48FC-0C26-4E65-A4DB-3E04E6B0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14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D978-C279-44C2-A304-52FAE3D6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07C1C-2A20-4C3D-AC15-AAB3F052C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2248-31DF-4BA3-9D4C-25864F0E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1889-2A17-42A6-9AA1-0CE10ACE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E755-90C6-435B-A1A0-FBC742D4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13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50F70-CEFC-45D5-A7E8-2C96E7BB3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E00E4-88BD-4275-AB68-5E56899D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D293-1FAA-474F-A345-1A5189F4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E2D51-6CE7-42AE-B093-9742077B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4EE94-08D2-47F5-A3F0-38188473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691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53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3583-C2E2-4227-9A05-A0392161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68FA-F154-4ACC-ACDB-4534B81FF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09A36-7457-4B7B-8A23-F5561FA1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7B18-0ADE-4706-B18E-E61F1318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969D-FD6A-4B19-8850-287ECA2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94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9E83-D54F-42A2-8E4E-39F64642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A9727-6F92-4821-864C-909B035DA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EABA1-D766-40C1-8652-F3493D68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06E2-846B-4EA5-A876-49B5B29D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B9546-1F5F-4F73-83CB-6FC5DBB17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42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5475-F128-4831-999A-3442288C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F0ED-5156-47A9-83F9-31FD521A6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D3E7F-FA9F-40F0-8CE1-13A61CEA0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A500E-8416-4358-A09D-B4458A6E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32691-9F10-4144-83EB-C51958C1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C225B-D211-40E8-801C-03E1EA45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27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CE4F-E3C9-4B13-99C4-33B33E61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52253-C356-4FC4-99C4-3CE3BE74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5A294-EB19-47B3-A6E7-D30B7CDF0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B7631-C8B5-4D4B-BD0C-C6577CEF0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04BD6-AB76-4F2B-A870-07C909472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8A4505-7A1E-426A-8686-619A379E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2E0088-F801-4C76-A3B0-DD60B097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56404-BB76-4311-AF99-32B1618A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81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CFEC-C2F3-43FC-BCDC-5F4CFD4E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76FE-5D84-479B-964D-7B22D93D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76AF6-4367-4CAF-BE80-695BA3D7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ECE56-510A-495C-BDEE-0638A92C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61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EC8C1-B0E0-413C-B1AA-FC971468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6B60E-5030-464F-A210-AD2F127B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D2357-898C-4303-95BC-63E5616A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47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0C1A-629C-4ADF-ABC8-83ABFE18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3061-36F9-4277-AB77-7EEC5246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8A782-EDB5-4B7E-9E68-DD087E91F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52B77-CEB1-408A-A4B4-85DDC7CB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6A90A-A31D-4A07-82F3-365E1769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E193F-E986-4460-8425-E6F7FB01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380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A3CE-272F-4D2C-9B82-A2062A27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D44C7-7D15-490E-AC22-6F6C2762D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452A9-2DE2-4908-832C-2CAA3F67D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E3A89-B953-41E7-BBD2-7BE978A1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419A8-FB64-4840-8022-28E22885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D71F7-6CD7-417D-9C43-09B4A66E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708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B5A5F-0EFD-49D4-93BB-EDACAC87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EDD77-4028-4D05-9615-5EA74D61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98EB-1E45-4C1B-8AF9-518C7C89C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DE4F9-4BA8-457B-BEC2-7096BBF3F76A}" type="datetimeFigureOut">
              <a:rPr lang="en-CA" smtClean="0"/>
              <a:t>2021-01-15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0AF0F-F6FF-4F58-B16E-9E3C07833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D652E-7EC9-45BA-8EA2-39E3A00D8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17AF-B605-4009-AC40-77C0F1D15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89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forbes.com/sites/susanadams/2013/10/11/the-10-skills-employers-most-want-in-20-something-employees/?sh=d8b56086330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sv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7332C8-800D-4FCB-A5E6-663BDDDF903B}"/>
              </a:ext>
            </a:extLst>
          </p:cNvPr>
          <p:cNvSpPr/>
          <p:nvPr/>
        </p:nvSpPr>
        <p:spPr>
          <a:xfrm>
            <a:off x="6484912" y="-15468"/>
            <a:ext cx="5707087" cy="69414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32748409-C95E-46F1-B426-063186133896}"/>
              </a:ext>
            </a:extLst>
          </p:cNvPr>
          <p:cNvGrpSpPr/>
          <p:nvPr/>
        </p:nvGrpSpPr>
        <p:grpSpPr>
          <a:xfrm>
            <a:off x="10769116" y="2820850"/>
            <a:ext cx="1711589" cy="2466561"/>
            <a:chOff x="10803168" y="2263979"/>
            <a:chExt cx="1711589" cy="2466561"/>
          </a:xfrm>
        </p:grpSpPr>
        <p:sp>
          <p:nvSpPr>
            <p:cNvPr id="475" name="Freeform 6">
              <a:extLst>
                <a:ext uri="{FF2B5EF4-FFF2-40B4-BE49-F238E27FC236}">
                  <a16:creationId xmlns:a16="http://schemas.microsoft.com/office/drawing/2014/main" id="{C90073B9-EA59-43EE-A152-FAA7FCCF2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9848" y="2296243"/>
              <a:ext cx="392004" cy="648500"/>
            </a:xfrm>
            <a:custGeom>
              <a:avLst/>
              <a:gdLst>
                <a:gd name="T0" fmla="*/ 23 w 1107"/>
                <a:gd name="T1" fmla="*/ 355 h 1834"/>
                <a:gd name="T2" fmla="*/ 178 w 1107"/>
                <a:gd name="T3" fmla="*/ 1009 h 1834"/>
                <a:gd name="T4" fmla="*/ 340 w 1107"/>
                <a:gd name="T5" fmla="*/ 1689 h 1834"/>
                <a:gd name="T6" fmla="*/ 500 w 1107"/>
                <a:gd name="T7" fmla="*/ 1788 h 1834"/>
                <a:gd name="T8" fmla="*/ 656 w 1107"/>
                <a:gd name="T9" fmla="*/ 1751 h 1834"/>
                <a:gd name="T10" fmla="*/ 762 w 1107"/>
                <a:gd name="T11" fmla="*/ 1825 h 1834"/>
                <a:gd name="T12" fmla="*/ 1107 w 1107"/>
                <a:gd name="T13" fmla="*/ 1723 h 1834"/>
                <a:gd name="T14" fmla="*/ 671 w 1107"/>
                <a:gd name="T15" fmla="*/ 913 h 1834"/>
                <a:gd name="T16" fmla="*/ 803 w 1107"/>
                <a:gd name="T17" fmla="*/ 808 h 1834"/>
                <a:gd name="T18" fmla="*/ 801 w 1107"/>
                <a:gd name="T19" fmla="*/ 804 h 1834"/>
                <a:gd name="T20" fmla="*/ 750 w 1107"/>
                <a:gd name="T21" fmla="*/ 744 h 1834"/>
                <a:gd name="T22" fmla="*/ 801 w 1107"/>
                <a:gd name="T23" fmla="*/ 803 h 1834"/>
                <a:gd name="T24" fmla="*/ 577 w 1107"/>
                <a:gd name="T25" fmla="*/ 305 h 1834"/>
                <a:gd name="T26" fmla="*/ 522 w 1107"/>
                <a:gd name="T27" fmla="*/ 25 h 1834"/>
                <a:gd name="T28" fmla="*/ 329 w 1107"/>
                <a:gd name="T29" fmla="*/ 0 h 1834"/>
                <a:gd name="T30" fmla="*/ 269 w 1107"/>
                <a:gd name="T31" fmla="*/ 132 h 1834"/>
                <a:gd name="T32" fmla="*/ 116 w 1107"/>
                <a:gd name="T33" fmla="*/ 168 h 1834"/>
                <a:gd name="T34" fmla="*/ 17 w 1107"/>
                <a:gd name="T35" fmla="*/ 329 h 1834"/>
                <a:gd name="T36" fmla="*/ 23 w 1107"/>
                <a:gd name="T37" fmla="*/ 355 h 1834"/>
                <a:gd name="T38" fmla="*/ 459 w 1107"/>
                <a:gd name="T39" fmla="*/ 933 h 1834"/>
                <a:gd name="T40" fmla="*/ 459 w 1107"/>
                <a:gd name="T41" fmla="*/ 933 h 1834"/>
                <a:gd name="T42" fmla="*/ 279 w 1107"/>
                <a:gd name="T43" fmla="*/ 177 h 1834"/>
                <a:gd name="T44" fmla="*/ 459 w 1107"/>
                <a:gd name="T45" fmla="*/ 933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7" h="1834">
                  <a:moveTo>
                    <a:pt x="23" y="355"/>
                  </a:moveTo>
                  <a:cubicBezTo>
                    <a:pt x="178" y="1009"/>
                    <a:pt x="178" y="1009"/>
                    <a:pt x="178" y="1009"/>
                  </a:cubicBezTo>
                  <a:cubicBezTo>
                    <a:pt x="340" y="1689"/>
                    <a:pt x="340" y="1689"/>
                    <a:pt x="340" y="1689"/>
                  </a:cubicBezTo>
                  <a:cubicBezTo>
                    <a:pt x="357" y="1760"/>
                    <a:pt x="429" y="1805"/>
                    <a:pt x="500" y="1788"/>
                  </a:cubicBezTo>
                  <a:cubicBezTo>
                    <a:pt x="656" y="1751"/>
                    <a:pt x="656" y="1751"/>
                    <a:pt x="656" y="1751"/>
                  </a:cubicBezTo>
                  <a:cubicBezTo>
                    <a:pt x="679" y="1802"/>
                    <a:pt x="722" y="1834"/>
                    <a:pt x="762" y="1825"/>
                  </a:cubicBezTo>
                  <a:cubicBezTo>
                    <a:pt x="1107" y="1723"/>
                    <a:pt x="1107" y="1723"/>
                    <a:pt x="1107" y="1723"/>
                  </a:cubicBezTo>
                  <a:cubicBezTo>
                    <a:pt x="1053" y="1415"/>
                    <a:pt x="754" y="1210"/>
                    <a:pt x="671" y="913"/>
                  </a:cubicBezTo>
                  <a:cubicBezTo>
                    <a:pt x="803" y="808"/>
                    <a:pt x="803" y="808"/>
                    <a:pt x="803" y="808"/>
                  </a:cubicBezTo>
                  <a:cubicBezTo>
                    <a:pt x="802" y="807"/>
                    <a:pt x="802" y="805"/>
                    <a:pt x="801" y="804"/>
                  </a:cubicBezTo>
                  <a:cubicBezTo>
                    <a:pt x="801" y="803"/>
                    <a:pt x="750" y="744"/>
                    <a:pt x="750" y="744"/>
                  </a:cubicBezTo>
                  <a:cubicBezTo>
                    <a:pt x="801" y="803"/>
                    <a:pt x="801" y="803"/>
                    <a:pt x="801" y="803"/>
                  </a:cubicBezTo>
                  <a:cubicBezTo>
                    <a:pt x="730" y="553"/>
                    <a:pt x="668" y="546"/>
                    <a:pt x="577" y="305"/>
                  </a:cubicBezTo>
                  <a:cubicBezTo>
                    <a:pt x="559" y="254"/>
                    <a:pt x="542" y="75"/>
                    <a:pt x="522" y="25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284" y="10"/>
                    <a:pt x="259" y="68"/>
                    <a:pt x="269" y="132"/>
                  </a:cubicBezTo>
                  <a:cubicBezTo>
                    <a:pt x="116" y="168"/>
                    <a:pt x="116" y="168"/>
                    <a:pt x="116" y="168"/>
                  </a:cubicBezTo>
                  <a:cubicBezTo>
                    <a:pt x="44" y="185"/>
                    <a:pt x="0" y="257"/>
                    <a:pt x="17" y="329"/>
                  </a:cubicBezTo>
                  <a:lnTo>
                    <a:pt x="23" y="355"/>
                  </a:lnTo>
                  <a:close/>
                  <a:moveTo>
                    <a:pt x="459" y="933"/>
                  </a:moveTo>
                  <a:cubicBezTo>
                    <a:pt x="459" y="933"/>
                    <a:pt x="459" y="933"/>
                    <a:pt x="459" y="933"/>
                  </a:cubicBezTo>
                  <a:cubicBezTo>
                    <a:pt x="279" y="177"/>
                    <a:pt x="279" y="177"/>
                    <a:pt x="279" y="177"/>
                  </a:cubicBezTo>
                  <a:lnTo>
                    <a:pt x="459" y="933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" name="Freeform 7">
              <a:extLst>
                <a:ext uri="{FF2B5EF4-FFF2-40B4-BE49-F238E27FC236}">
                  <a16:creationId xmlns:a16="http://schemas.microsoft.com/office/drawing/2014/main" id="{2D03F913-414D-4BE2-B99C-8001C2D7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624" y="3859419"/>
              <a:ext cx="579133" cy="851762"/>
            </a:xfrm>
            <a:custGeom>
              <a:avLst/>
              <a:gdLst>
                <a:gd name="T0" fmla="*/ 1433 w 1635"/>
                <a:gd name="T1" fmla="*/ 133 h 2408"/>
                <a:gd name="T2" fmla="*/ 1291 w 1635"/>
                <a:gd name="T3" fmla="*/ 156 h 2408"/>
                <a:gd name="T4" fmla="*/ 1175 w 1635"/>
                <a:gd name="T5" fmla="*/ 49 h 2408"/>
                <a:gd name="T6" fmla="*/ 987 w 1635"/>
                <a:gd name="T7" fmla="*/ 57 h 2408"/>
                <a:gd name="T8" fmla="*/ 512 w 1635"/>
                <a:gd name="T9" fmla="*/ 570 h 2408"/>
                <a:gd name="T10" fmla="*/ 37 w 1635"/>
                <a:gd name="T11" fmla="*/ 1083 h 2408"/>
                <a:gd name="T12" fmla="*/ 2 w 1635"/>
                <a:gd name="T13" fmla="*/ 1181 h 2408"/>
                <a:gd name="T14" fmla="*/ 45 w 1635"/>
                <a:gd name="T15" fmla="*/ 1271 h 2408"/>
                <a:gd name="T16" fmla="*/ 162 w 1635"/>
                <a:gd name="T17" fmla="*/ 1380 h 2408"/>
                <a:gd name="T18" fmla="*/ 160 w 1635"/>
                <a:gd name="T19" fmla="*/ 1510 h 2408"/>
                <a:gd name="T20" fmla="*/ 1036 w 1635"/>
                <a:gd name="T21" fmla="*/ 2408 h 2408"/>
                <a:gd name="T22" fmla="*/ 1316 w 1635"/>
                <a:gd name="T23" fmla="*/ 1391 h 2408"/>
                <a:gd name="T24" fmla="*/ 1527 w 1635"/>
                <a:gd name="T25" fmla="*/ 780 h 2408"/>
                <a:gd name="T26" fmla="*/ 1635 w 1635"/>
                <a:gd name="T27" fmla="*/ 318 h 2408"/>
                <a:gd name="T28" fmla="*/ 1433 w 1635"/>
                <a:gd name="T29" fmla="*/ 133 h 2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5" h="2408">
                  <a:moveTo>
                    <a:pt x="1433" y="133"/>
                  </a:moveTo>
                  <a:cubicBezTo>
                    <a:pt x="1400" y="101"/>
                    <a:pt x="1338" y="113"/>
                    <a:pt x="1291" y="156"/>
                  </a:cubicBezTo>
                  <a:cubicBezTo>
                    <a:pt x="1175" y="49"/>
                    <a:pt x="1175" y="49"/>
                    <a:pt x="1175" y="49"/>
                  </a:cubicBezTo>
                  <a:cubicBezTo>
                    <a:pt x="1121" y="0"/>
                    <a:pt x="1037" y="3"/>
                    <a:pt x="987" y="57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37" y="1083"/>
                    <a:pt x="37" y="1083"/>
                    <a:pt x="37" y="1083"/>
                  </a:cubicBezTo>
                  <a:cubicBezTo>
                    <a:pt x="12" y="1111"/>
                    <a:pt x="0" y="1146"/>
                    <a:pt x="2" y="1181"/>
                  </a:cubicBezTo>
                  <a:cubicBezTo>
                    <a:pt x="4" y="1214"/>
                    <a:pt x="18" y="1247"/>
                    <a:pt x="45" y="1271"/>
                  </a:cubicBezTo>
                  <a:cubicBezTo>
                    <a:pt x="162" y="1380"/>
                    <a:pt x="162" y="1380"/>
                    <a:pt x="162" y="1380"/>
                  </a:cubicBezTo>
                  <a:cubicBezTo>
                    <a:pt x="132" y="1428"/>
                    <a:pt x="129" y="1482"/>
                    <a:pt x="160" y="1510"/>
                  </a:cubicBezTo>
                  <a:cubicBezTo>
                    <a:pt x="1036" y="2408"/>
                    <a:pt x="1036" y="2408"/>
                    <a:pt x="1036" y="2408"/>
                  </a:cubicBezTo>
                  <a:cubicBezTo>
                    <a:pt x="1163" y="2092"/>
                    <a:pt x="1223" y="1723"/>
                    <a:pt x="1316" y="1391"/>
                  </a:cubicBezTo>
                  <a:cubicBezTo>
                    <a:pt x="1377" y="1171"/>
                    <a:pt x="1482" y="1007"/>
                    <a:pt x="1527" y="780"/>
                  </a:cubicBezTo>
                  <a:cubicBezTo>
                    <a:pt x="1554" y="651"/>
                    <a:pt x="1614" y="450"/>
                    <a:pt x="1635" y="318"/>
                  </a:cubicBezTo>
                  <a:lnTo>
                    <a:pt x="1433" y="133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" name="Freeform 8">
              <a:extLst>
                <a:ext uri="{FF2B5EF4-FFF2-40B4-BE49-F238E27FC236}">
                  <a16:creationId xmlns:a16="http://schemas.microsoft.com/office/drawing/2014/main" id="{FD1EF9BB-1C2E-4F26-8FB6-2F5C617BE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9951" y="2446269"/>
              <a:ext cx="1343783" cy="1714816"/>
            </a:xfrm>
            <a:custGeom>
              <a:avLst/>
              <a:gdLst>
                <a:gd name="T0" fmla="*/ 3720 w 3798"/>
                <a:gd name="T1" fmla="*/ 4237 h 4848"/>
                <a:gd name="T2" fmla="*/ 3771 w 3798"/>
                <a:gd name="T3" fmla="*/ 4001 h 4848"/>
                <a:gd name="T4" fmla="*/ 3267 w 3798"/>
                <a:gd name="T5" fmla="*/ 3668 h 4848"/>
                <a:gd name="T6" fmla="*/ 2824 w 3798"/>
                <a:gd name="T7" fmla="*/ 3501 h 4848"/>
                <a:gd name="T8" fmla="*/ 2824 w 3798"/>
                <a:gd name="T9" fmla="*/ 2117 h 4848"/>
                <a:gd name="T10" fmla="*/ 3741 w 3798"/>
                <a:gd name="T11" fmla="*/ 1403 h 4848"/>
                <a:gd name="T12" fmla="*/ 3769 w 3798"/>
                <a:gd name="T13" fmla="*/ 1312 h 4848"/>
                <a:gd name="T14" fmla="*/ 3523 w 3798"/>
                <a:gd name="T15" fmla="*/ 246 h 4848"/>
                <a:gd name="T16" fmla="*/ 3186 w 3798"/>
                <a:gd name="T17" fmla="*/ 35 h 4848"/>
                <a:gd name="T18" fmla="*/ 2246 w 3798"/>
                <a:gd name="T19" fmla="*/ 253 h 4848"/>
                <a:gd name="T20" fmla="*/ 214 w 3798"/>
                <a:gd name="T21" fmla="*/ 253 h 4848"/>
                <a:gd name="T22" fmla="*/ 0 w 3798"/>
                <a:gd name="T23" fmla="*/ 467 h 4848"/>
                <a:gd name="T24" fmla="*/ 0 w 3798"/>
                <a:gd name="T25" fmla="*/ 3972 h 4848"/>
                <a:gd name="T26" fmla="*/ 214 w 3798"/>
                <a:gd name="T27" fmla="*/ 4186 h 4848"/>
                <a:gd name="T28" fmla="*/ 1909 w 3798"/>
                <a:gd name="T29" fmla="*/ 4186 h 4848"/>
                <a:gd name="T30" fmla="*/ 1907 w 3798"/>
                <a:gd name="T31" fmla="*/ 4194 h 4848"/>
                <a:gd name="T32" fmla="*/ 1810 w 3798"/>
                <a:gd name="T33" fmla="*/ 4187 h 4848"/>
                <a:gd name="T34" fmla="*/ 1216 w 3798"/>
                <a:gd name="T35" fmla="*/ 4187 h 4848"/>
                <a:gd name="T36" fmla="*/ 1708 w 3798"/>
                <a:gd name="T37" fmla="*/ 4673 h 4848"/>
                <a:gd name="T38" fmla="*/ 2204 w 3798"/>
                <a:gd name="T39" fmla="*/ 4722 h 4848"/>
                <a:gd name="T40" fmla="*/ 2808 w 3798"/>
                <a:gd name="T41" fmla="*/ 4735 h 4848"/>
                <a:gd name="T42" fmla="*/ 3149 w 3798"/>
                <a:gd name="T43" fmla="*/ 4848 h 4848"/>
                <a:gd name="T44" fmla="*/ 3720 w 3798"/>
                <a:gd name="T45" fmla="*/ 4237 h 4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98" h="4848">
                  <a:moveTo>
                    <a:pt x="3720" y="4237"/>
                  </a:moveTo>
                  <a:cubicBezTo>
                    <a:pt x="3781" y="4172"/>
                    <a:pt x="3798" y="4080"/>
                    <a:pt x="3771" y="4001"/>
                  </a:cubicBezTo>
                  <a:cubicBezTo>
                    <a:pt x="3539" y="3682"/>
                    <a:pt x="3439" y="3760"/>
                    <a:pt x="3267" y="3668"/>
                  </a:cubicBezTo>
                  <a:cubicBezTo>
                    <a:pt x="3177" y="3619"/>
                    <a:pt x="3017" y="3552"/>
                    <a:pt x="2824" y="3501"/>
                  </a:cubicBezTo>
                  <a:cubicBezTo>
                    <a:pt x="2824" y="2117"/>
                    <a:pt x="2824" y="2117"/>
                    <a:pt x="2824" y="2117"/>
                  </a:cubicBezTo>
                  <a:cubicBezTo>
                    <a:pt x="3741" y="1403"/>
                    <a:pt x="3741" y="1403"/>
                    <a:pt x="3741" y="1403"/>
                  </a:cubicBezTo>
                  <a:cubicBezTo>
                    <a:pt x="3766" y="1380"/>
                    <a:pt x="3777" y="1345"/>
                    <a:pt x="3769" y="1312"/>
                  </a:cubicBezTo>
                  <a:cubicBezTo>
                    <a:pt x="3732" y="1152"/>
                    <a:pt x="3602" y="589"/>
                    <a:pt x="3523" y="246"/>
                  </a:cubicBezTo>
                  <a:cubicBezTo>
                    <a:pt x="3488" y="95"/>
                    <a:pt x="3337" y="0"/>
                    <a:pt x="3186" y="35"/>
                  </a:cubicBezTo>
                  <a:cubicBezTo>
                    <a:pt x="2800" y="125"/>
                    <a:pt x="2399" y="217"/>
                    <a:pt x="2246" y="253"/>
                  </a:cubicBezTo>
                  <a:cubicBezTo>
                    <a:pt x="214" y="253"/>
                    <a:pt x="214" y="253"/>
                    <a:pt x="214" y="253"/>
                  </a:cubicBezTo>
                  <a:cubicBezTo>
                    <a:pt x="96" y="253"/>
                    <a:pt x="0" y="349"/>
                    <a:pt x="0" y="467"/>
                  </a:cubicBezTo>
                  <a:cubicBezTo>
                    <a:pt x="0" y="3972"/>
                    <a:pt x="0" y="3972"/>
                    <a:pt x="0" y="3972"/>
                  </a:cubicBezTo>
                  <a:cubicBezTo>
                    <a:pt x="0" y="4090"/>
                    <a:pt x="96" y="4186"/>
                    <a:pt x="214" y="4186"/>
                  </a:cubicBezTo>
                  <a:cubicBezTo>
                    <a:pt x="1909" y="4186"/>
                    <a:pt x="1909" y="4186"/>
                    <a:pt x="1909" y="4186"/>
                  </a:cubicBezTo>
                  <a:cubicBezTo>
                    <a:pt x="1908" y="4189"/>
                    <a:pt x="1907" y="4191"/>
                    <a:pt x="1907" y="4194"/>
                  </a:cubicBezTo>
                  <a:cubicBezTo>
                    <a:pt x="1901" y="4212"/>
                    <a:pt x="1864" y="4207"/>
                    <a:pt x="1810" y="4187"/>
                  </a:cubicBezTo>
                  <a:cubicBezTo>
                    <a:pt x="1216" y="4187"/>
                    <a:pt x="1216" y="4187"/>
                    <a:pt x="1216" y="4187"/>
                  </a:cubicBezTo>
                  <a:cubicBezTo>
                    <a:pt x="1375" y="4373"/>
                    <a:pt x="1600" y="4634"/>
                    <a:pt x="1708" y="4673"/>
                  </a:cubicBezTo>
                  <a:cubicBezTo>
                    <a:pt x="1794" y="4705"/>
                    <a:pt x="1971" y="4716"/>
                    <a:pt x="2204" y="4722"/>
                  </a:cubicBezTo>
                  <a:cubicBezTo>
                    <a:pt x="2379" y="4727"/>
                    <a:pt x="2585" y="4729"/>
                    <a:pt x="2808" y="4735"/>
                  </a:cubicBezTo>
                  <a:cubicBezTo>
                    <a:pt x="2904" y="4738"/>
                    <a:pt x="3022" y="4780"/>
                    <a:pt x="3149" y="4848"/>
                  </a:cubicBezTo>
                  <a:cubicBezTo>
                    <a:pt x="3282" y="4705"/>
                    <a:pt x="3548" y="4421"/>
                    <a:pt x="3720" y="4237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5" name="Freeform 26">
              <a:extLst>
                <a:ext uri="{FF2B5EF4-FFF2-40B4-BE49-F238E27FC236}">
                  <a16:creationId xmlns:a16="http://schemas.microsoft.com/office/drawing/2014/main" id="{777E45FA-2E78-4CF6-82E8-3FCBCC621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1132" y="3862646"/>
              <a:ext cx="275855" cy="271015"/>
            </a:xfrm>
            <a:custGeom>
              <a:avLst/>
              <a:gdLst>
                <a:gd name="T0" fmla="*/ 663 w 778"/>
                <a:gd name="T1" fmla="*/ 50 h 767"/>
                <a:gd name="T2" fmla="*/ 474 w 778"/>
                <a:gd name="T3" fmla="*/ 57 h 767"/>
                <a:gd name="T4" fmla="*/ 0 w 778"/>
                <a:gd name="T5" fmla="*/ 570 h 767"/>
                <a:gd name="T6" fmla="*/ 30 w 778"/>
                <a:gd name="T7" fmla="*/ 598 h 767"/>
                <a:gd name="T8" fmla="*/ 213 w 778"/>
                <a:gd name="T9" fmla="*/ 767 h 767"/>
                <a:gd name="T10" fmla="*/ 219 w 778"/>
                <a:gd name="T11" fmla="*/ 761 h 767"/>
                <a:gd name="T12" fmla="*/ 624 w 778"/>
                <a:gd name="T13" fmla="*/ 323 h 767"/>
                <a:gd name="T14" fmla="*/ 768 w 778"/>
                <a:gd name="T15" fmla="*/ 167 h 767"/>
                <a:gd name="T16" fmla="*/ 778 w 778"/>
                <a:gd name="T17" fmla="*/ 157 h 767"/>
                <a:gd name="T18" fmla="*/ 663 w 778"/>
                <a:gd name="T19" fmla="*/ 5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8" h="767">
                  <a:moveTo>
                    <a:pt x="663" y="50"/>
                  </a:moveTo>
                  <a:cubicBezTo>
                    <a:pt x="609" y="0"/>
                    <a:pt x="524" y="3"/>
                    <a:pt x="474" y="57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30" y="598"/>
                    <a:pt x="30" y="598"/>
                    <a:pt x="30" y="598"/>
                  </a:cubicBezTo>
                  <a:cubicBezTo>
                    <a:pt x="213" y="767"/>
                    <a:pt x="213" y="767"/>
                    <a:pt x="213" y="767"/>
                  </a:cubicBezTo>
                  <a:cubicBezTo>
                    <a:pt x="219" y="761"/>
                    <a:pt x="219" y="761"/>
                    <a:pt x="219" y="761"/>
                  </a:cubicBezTo>
                  <a:cubicBezTo>
                    <a:pt x="624" y="323"/>
                    <a:pt x="624" y="323"/>
                    <a:pt x="624" y="323"/>
                  </a:cubicBezTo>
                  <a:cubicBezTo>
                    <a:pt x="768" y="167"/>
                    <a:pt x="768" y="167"/>
                    <a:pt x="768" y="167"/>
                  </a:cubicBezTo>
                  <a:cubicBezTo>
                    <a:pt x="771" y="163"/>
                    <a:pt x="775" y="160"/>
                    <a:pt x="778" y="157"/>
                  </a:cubicBezTo>
                  <a:lnTo>
                    <a:pt x="663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6" name="Freeform 27">
              <a:extLst>
                <a:ext uri="{FF2B5EF4-FFF2-40B4-BE49-F238E27FC236}">
                  <a16:creationId xmlns:a16="http://schemas.microsoft.com/office/drawing/2014/main" id="{A79E299B-148B-42E4-85A0-7B37F80C3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0455" y="4064294"/>
              <a:ext cx="256496" cy="287147"/>
            </a:xfrm>
            <a:custGeom>
              <a:avLst/>
              <a:gdLst>
                <a:gd name="T0" fmla="*/ 542 w 725"/>
                <a:gd name="T1" fmla="*/ 28 h 810"/>
                <a:gd name="T2" fmla="*/ 512 w 725"/>
                <a:gd name="T3" fmla="*/ 0 h 810"/>
                <a:gd name="T4" fmla="*/ 37 w 725"/>
                <a:gd name="T5" fmla="*/ 513 h 810"/>
                <a:gd name="T6" fmla="*/ 2 w 725"/>
                <a:gd name="T7" fmla="*/ 611 h 810"/>
                <a:gd name="T8" fmla="*/ 45 w 725"/>
                <a:gd name="T9" fmla="*/ 702 h 810"/>
                <a:gd name="T10" fmla="*/ 162 w 725"/>
                <a:gd name="T11" fmla="*/ 810 h 810"/>
                <a:gd name="T12" fmla="*/ 182 w 725"/>
                <a:gd name="T13" fmla="*/ 784 h 810"/>
                <a:gd name="T14" fmla="*/ 725 w 725"/>
                <a:gd name="T15" fmla="*/ 197 h 810"/>
                <a:gd name="T16" fmla="*/ 542 w 725"/>
                <a:gd name="T17" fmla="*/ 2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5" h="810">
                  <a:moveTo>
                    <a:pt x="542" y="28"/>
                  </a:moveTo>
                  <a:cubicBezTo>
                    <a:pt x="512" y="0"/>
                    <a:pt x="512" y="0"/>
                    <a:pt x="512" y="0"/>
                  </a:cubicBezTo>
                  <a:cubicBezTo>
                    <a:pt x="37" y="513"/>
                    <a:pt x="37" y="513"/>
                    <a:pt x="37" y="513"/>
                  </a:cubicBezTo>
                  <a:cubicBezTo>
                    <a:pt x="12" y="541"/>
                    <a:pt x="0" y="576"/>
                    <a:pt x="2" y="611"/>
                  </a:cubicBezTo>
                  <a:cubicBezTo>
                    <a:pt x="4" y="645"/>
                    <a:pt x="18" y="677"/>
                    <a:pt x="45" y="702"/>
                  </a:cubicBezTo>
                  <a:cubicBezTo>
                    <a:pt x="162" y="810"/>
                    <a:pt x="162" y="810"/>
                    <a:pt x="162" y="810"/>
                  </a:cubicBezTo>
                  <a:cubicBezTo>
                    <a:pt x="168" y="801"/>
                    <a:pt x="174" y="793"/>
                    <a:pt x="182" y="784"/>
                  </a:cubicBezTo>
                  <a:cubicBezTo>
                    <a:pt x="725" y="197"/>
                    <a:pt x="725" y="197"/>
                    <a:pt x="725" y="197"/>
                  </a:cubicBezTo>
                  <a:lnTo>
                    <a:pt x="542" y="28"/>
                  </a:ln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7" name="Freeform 28">
              <a:extLst>
                <a:ext uri="{FF2B5EF4-FFF2-40B4-BE49-F238E27FC236}">
                  <a16:creationId xmlns:a16="http://schemas.microsoft.com/office/drawing/2014/main" id="{96C53539-EF5C-4BC0-A842-6B879C32A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3066" y="2346252"/>
              <a:ext cx="100017" cy="79046"/>
            </a:xfrm>
            <a:custGeom>
              <a:avLst/>
              <a:gdLst>
                <a:gd name="T0" fmla="*/ 205 w 280"/>
                <a:gd name="T1" fmla="*/ 62 h 223"/>
                <a:gd name="T2" fmla="*/ 280 w 280"/>
                <a:gd name="T3" fmla="*/ 45 h 223"/>
                <a:gd name="T4" fmla="*/ 272 w 280"/>
                <a:gd name="T5" fmla="*/ 14 h 223"/>
                <a:gd name="T6" fmla="*/ 270 w 280"/>
                <a:gd name="T7" fmla="*/ 0 h 223"/>
                <a:gd name="T8" fmla="*/ 116 w 280"/>
                <a:gd name="T9" fmla="*/ 36 h 223"/>
                <a:gd name="T10" fmla="*/ 17 w 280"/>
                <a:gd name="T11" fmla="*/ 197 h 223"/>
                <a:gd name="T12" fmla="*/ 24 w 280"/>
                <a:gd name="T13" fmla="*/ 223 h 223"/>
                <a:gd name="T14" fmla="*/ 145 w 280"/>
                <a:gd name="T15" fmla="*/ 194 h 223"/>
                <a:gd name="T16" fmla="*/ 205 w 280"/>
                <a:gd name="T17" fmla="*/ 6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23">
                  <a:moveTo>
                    <a:pt x="205" y="62"/>
                  </a:moveTo>
                  <a:cubicBezTo>
                    <a:pt x="280" y="45"/>
                    <a:pt x="280" y="45"/>
                    <a:pt x="280" y="45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1" y="10"/>
                    <a:pt x="270" y="5"/>
                    <a:pt x="270" y="0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45" y="53"/>
                    <a:pt x="0" y="125"/>
                    <a:pt x="17" y="197"/>
                  </a:cubicBezTo>
                  <a:cubicBezTo>
                    <a:pt x="24" y="223"/>
                    <a:pt x="24" y="223"/>
                    <a:pt x="24" y="223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35" y="131"/>
                    <a:pt x="160" y="73"/>
                    <a:pt x="205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8" name="Freeform 29">
              <a:extLst>
                <a:ext uri="{FF2B5EF4-FFF2-40B4-BE49-F238E27FC236}">
                  <a16:creationId xmlns:a16="http://schemas.microsoft.com/office/drawing/2014/main" id="{5CC80EE6-C3A0-4F1F-9A04-70BF3F121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745" y="2362384"/>
              <a:ext cx="154866" cy="295213"/>
            </a:xfrm>
            <a:custGeom>
              <a:avLst/>
              <a:gdLst>
                <a:gd name="T0" fmla="*/ 437 w 437"/>
                <a:gd name="T1" fmla="*/ 765 h 832"/>
                <a:gd name="T2" fmla="*/ 435 w 437"/>
                <a:gd name="T3" fmla="*/ 756 h 832"/>
                <a:gd name="T4" fmla="*/ 256 w 437"/>
                <a:gd name="T5" fmla="*/ 0 h 832"/>
                <a:gd name="T6" fmla="*/ 181 w 437"/>
                <a:gd name="T7" fmla="*/ 17 h 832"/>
                <a:gd name="T8" fmla="*/ 121 w 437"/>
                <a:gd name="T9" fmla="*/ 149 h 832"/>
                <a:gd name="T10" fmla="*/ 0 w 437"/>
                <a:gd name="T11" fmla="*/ 178 h 832"/>
                <a:gd name="T12" fmla="*/ 155 w 437"/>
                <a:gd name="T13" fmla="*/ 832 h 832"/>
                <a:gd name="T14" fmla="*/ 437 w 437"/>
                <a:gd name="T15" fmla="*/ 76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832">
                  <a:moveTo>
                    <a:pt x="437" y="765"/>
                  </a:moveTo>
                  <a:cubicBezTo>
                    <a:pt x="435" y="756"/>
                    <a:pt x="435" y="756"/>
                    <a:pt x="435" y="756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36" y="28"/>
                    <a:pt x="111" y="86"/>
                    <a:pt x="121" y="149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55" y="832"/>
                    <a:pt x="155" y="832"/>
                    <a:pt x="155" y="832"/>
                  </a:cubicBezTo>
                  <a:lnTo>
                    <a:pt x="437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9" name="Freeform 30">
              <a:extLst>
                <a:ext uri="{FF2B5EF4-FFF2-40B4-BE49-F238E27FC236}">
                  <a16:creationId xmlns:a16="http://schemas.microsoft.com/office/drawing/2014/main" id="{63EE585D-CEE8-466E-B9AB-A6D1FD57F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7593" y="2633399"/>
              <a:ext cx="169384" cy="304892"/>
            </a:xfrm>
            <a:custGeom>
              <a:avLst/>
              <a:gdLst>
                <a:gd name="T0" fmla="*/ 282 w 478"/>
                <a:gd name="T1" fmla="*/ 0 h 863"/>
                <a:gd name="T2" fmla="*/ 0 w 478"/>
                <a:gd name="T3" fmla="*/ 67 h 863"/>
                <a:gd name="T4" fmla="*/ 162 w 478"/>
                <a:gd name="T5" fmla="*/ 747 h 863"/>
                <a:gd name="T6" fmla="*/ 322 w 478"/>
                <a:gd name="T7" fmla="*/ 846 h 863"/>
                <a:gd name="T8" fmla="*/ 478 w 478"/>
                <a:gd name="T9" fmla="*/ 809 h 863"/>
                <a:gd name="T10" fmla="*/ 467 w 478"/>
                <a:gd name="T11" fmla="*/ 778 h 863"/>
                <a:gd name="T12" fmla="*/ 282 w 478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863">
                  <a:moveTo>
                    <a:pt x="282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62" y="747"/>
                    <a:pt x="162" y="747"/>
                    <a:pt x="162" y="747"/>
                  </a:cubicBezTo>
                  <a:cubicBezTo>
                    <a:pt x="179" y="819"/>
                    <a:pt x="250" y="863"/>
                    <a:pt x="322" y="846"/>
                  </a:cubicBezTo>
                  <a:cubicBezTo>
                    <a:pt x="478" y="809"/>
                    <a:pt x="478" y="809"/>
                    <a:pt x="478" y="809"/>
                  </a:cubicBezTo>
                  <a:cubicBezTo>
                    <a:pt x="473" y="799"/>
                    <a:pt x="470" y="789"/>
                    <a:pt x="467" y="778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0" name="Freeform 31">
              <a:extLst>
                <a:ext uri="{FF2B5EF4-FFF2-40B4-BE49-F238E27FC236}">
                  <a16:creationId xmlns:a16="http://schemas.microsoft.com/office/drawing/2014/main" id="{F9683BB6-1CB0-4241-8522-15AA4C58E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5998" y="2588230"/>
              <a:ext cx="175837" cy="45169"/>
            </a:xfrm>
            <a:custGeom>
              <a:avLst/>
              <a:gdLst>
                <a:gd name="T0" fmla="*/ 109 w 109"/>
                <a:gd name="T1" fmla="*/ 2 h 28"/>
                <a:gd name="T2" fmla="*/ 109 w 109"/>
                <a:gd name="T3" fmla="*/ 0 h 28"/>
                <a:gd name="T4" fmla="*/ 0 w 109"/>
                <a:gd name="T5" fmla="*/ 26 h 28"/>
                <a:gd name="T6" fmla="*/ 1 w 109"/>
                <a:gd name="T7" fmla="*/ 28 h 28"/>
                <a:gd name="T8" fmla="*/ 70 w 109"/>
                <a:gd name="T9" fmla="*/ 11 h 28"/>
                <a:gd name="T10" fmla="*/ 109 w 109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8">
                  <a:moveTo>
                    <a:pt x="109" y="2"/>
                  </a:moveTo>
                  <a:lnTo>
                    <a:pt x="109" y="0"/>
                  </a:lnTo>
                  <a:lnTo>
                    <a:pt x="0" y="26"/>
                  </a:lnTo>
                  <a:lnTo>
                    <a:pt x="1" y="28"/>
                  </a:lnTo>
                  <a:lnTo>
                    <a:pt x="70" y="11"/>
                  </a:lnTo>
                  <a:lnTo>
                    <a:pt x="109" y="2"/>
                  </a:lnTo>
                  <a:close/>
                </a:path>
              </a:pathLst>
            </a:custGeom>
            <a:solidFill>
              <a:srgbClr val="E4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1" name="Freeform 32">
              <a:extLst>
                <a:ext uri="{FF2B5EF4-FFF2-40B4-BE49-F238E27FC236}">
                  <a16:creationId xmlns:a16="http://schemas.microsoft.com/office/drawing/2014/main" id="{080051BD-F80A-4EC0-B795-BB8177CB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7611" y="2581777"/>
              <a:ext cx="274241" cy="367806"/>
            </a:xfrm>
            <a:custGeom>
              <a:avLst/>
              <a:gdLst>
                <a:gd name="T0" fmla="*/ 493 w 776"/>
                <a:gd name="T1" fmla="*/ 21 h 1040"/>
                <a:gd name="T2" fmla="*/ 0 w 776"/>
                <a:gd name="T3" fmla="*/ 147 h 1040"/>
                <a:gd name="T4" fmla="*/ 185 w 776"/>
                <a:gd name="T5" fmla="*/ 925 h 1040"/>
                <a:gd name="T6" fmla="*/ 196 w 776"/>
                <a:gd name="T7" fmla="*/ 956 h 1040"/>
                <a:gd name="T8" fmla="*/ 302 w 776"/>
                <a:gd name="T9" fmla="*/ 1030 h 1040"/>
                <a:gd name="T10" fmla="*/ 776 w 776"/>
                <a:gd name="T11" fmla="*/ 917 h 1040"/>
                <a:gd name="T12" fmla="*/ 574 w 776"/>
                <a:gd name="T13" fmla="*/ 0 h 1040"/>
                <a:gd name="T14" fmla="*/ 493 w 776"/>
                <a:gd name="T15" fmla="*/ 21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6" h="1040">
                  <a:moveTo>
                    <a:pt x="493" y="21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185" y="925"/>
                    <a:pt x="185" y="925"/>
                    <a:pt x="185" y="925"/>
                  </a:cubicBezTo>
                  <a:cubicBezTo>
                    <a:pt x="188" y="936"/>
                    <a:pt x="191" y="946"/>
                    <a:pt x="196" y="956"/>
                  </a:cubicBezTo>
                  <a:cubicBezTo>
                    <a:pt x="218" y="1008"/>
                    <a:pt x="262" y="1040"/>
                    <a:pt x="302" y="1030"/>
                  </a:cubicBezTo>
                  <a:cubicBezTo>
                    <a:pt x="776" y="917"/>
                    <a:pt x="776" y="917"/>
                    <a:pt x="776" y="917"/>
                  </a:cubicBezTo>
                  <a:cubicBezTo>
                    <a:pt x="721" y="607"/>
                    <a:pt x="658" y="299"/>
                    <a:pt x="574" y="0"/>
                  </a:cubicBezTo>
                  <a:lnTo>
                    <a:pt x="493" y="21"/>
                  </a:ln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2" name="Freeform 33">
              <a:extLst>
                <a:ext uri="{FF2B5EF4-FFF2-40B4-BE49-F238E27FC236}">
                  <a16:creationId xmlns:a16="http://schemas.microsoft.com/office/drawing/2014/main" id="{4AB010EA-AD7C-459E-856F-ADDDB07BA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5018" y="2263979"/>
              <a:ext cx="275855" cy="369419"/>
            </a:xfrm>
            <a:custGeom>
              <a:avLst/>
              <a:gdLst>
                <a:gd name="T0" fmla="*/ 69 w 776"/>
                <a:gd name="T1" fmla="*/ 100 h 1042"/>
                <a:gd name="T2" fmla="*/ 10 w 776"/>
                <a:gd name="T3" fmla="*/ 232 h 1042"/>
                <a:gd name="T4" fmla="*/ 12 w 776"/>
                <a:gd name="T5" fmla="*/ 246 h 1042"/>
                <a:gd name="T6" fmla="*/ 20 w 776"/>
                <a:gd name="T7" fmla="*/ 277 h 1042"/>
                <a:gd name="T8" fmla="*/ 201 w 776"/>
                <a:gd name="T9" fmla="*/ 1042 h 1042"/>
                <a:gd name="T10" fmla="*/ 776 w 776"/>
                <a:gd name="T11" fmla="*/ 900 h 1042"/>
                <a:gd name="T12" fmla="*/ 535 w 776"/>
                <a:gd name="T13" fmla="*/ 155 h 1042"/>
                <a:gd name="T14" fmla="*/ 476 w 776"/>
                <a:gd name="T15" fmla="*/ 0 h 1042"/>
                <a:gd name="T16" fmla="*/ 69 w 776"/>
                <a:gd name="T17" fmla="*/ 10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1042">
                  <a:moveTo>
                    <a:pt x="69" y="100"/>
                  </a:moveTo>
                  <a:cubicBezTo>
                    <a:pt x="25" y="111"/>
                    <a:pt x="0" y="168"/>
                    <a:pt x="10" y="232"/>
                  </a:cubicBezTo>
                  <a:cubicBezTo>
                    <a:pt x="10" y="237"/>
                    <a:pt x="11" y="242"/>
                    <a:pt x="12" y="246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1" y="1042"/>
                    <a:pt x="201" y="1042"/>
                    <a:pt x="201" y="1042"/>
                  </a:cubicBezTo>
                  <a:cubicBezTo>
                    <a:pt x="776" y="900"/>
                    <a:pt x="776" y="900"/>
                    <a:pt x="776" y="900"/>
                  </a:cubicBezTo>
                  <a:cubicBezTo>
                    <a:pt x="705" y="649"/>
                    <a:pt x="625" y="397"/>
                    <a:pt x="535" y="155"/>
                  </a:cubicBezTo>
                  <a:cubicBezTo>
                    <a:pt x="516" y="104"/>
                    <a:pt x="495" y="50"/>
                    <a:pt x="476" y="0"/>
                  </a:cubicBezTo>
                  <a:lnTo>
                    <a:pt x="69" y="100"/>
                  </a:ln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3" name="Freeform 34">
              <a:extLst>
                <a:ext uri="{FF2B5EF4-FFF2-40B4-BE49-F238E27FC236}">
                  <a16:creationId xmlns:a16="http://schemas.microsoft.com/office/drawing/2014/main" id="{B6004A3F-C8DE-462B-8699-285F7E56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6952" y="3898136"/>
              <a:ext cx="361353" cy="488795"/>
            </a:xfrm>
            <a:custGeom>
              <a:avLst/>
              <a:gdLst>
                <a:gd name="T0" fmla="*/ 565 w 1021"/>
                <a:gd name="T1" fmla="*/ 55 h 1381"/>
                <a:gd name="T2" fmla="*/ 555 w 1021"/>
                <a:gd name="T3" fmla="*/ 65 h 1381"/>
                <a:gd name="T4" fmla="*/ 411 w 1021"/>
                <a:gd name="T5" fmla="*/ 221 h 1381"/>
                <a:gd name="T6" fmla="*/ 6 w 1021"/>
                <a:gd name="T7" fmla="*/ 659 h 1381"/>
                <a:gd name="T8" fmla="*/ 0 w 1021"/>
                <a:gd name="T9" fmla="*/ 665 h 1381"/>
                <a:gd name="T10" fmla="*/ 240 w 1021"/>
                <a:gd name="T11" fmla="*/ 887 h 1381"/>
                <a:gd name="T12" fmla="*/ 373 w 1021"/>
                <a:gd name="T13" fmla="*/ 1010 h 1381"/>
                <a:gd name="T14" fmla="*/ 787 w 1021"/>
                <a:gd name="T15" fmla="*/ 1381 h 1381"/>
                <a:gd name="T16" fmla="*/ 949 w 1021"/>
                <a:gd name="T17" fmla="*/ 710 h 1381"/>
                <a:gd name="T18" fmla="*/ 1021 w 1021"/>
                <a:gd name="T19" fmla="*/ 319 h 1381"/>
                <a:gd name="T20" fmla="*/ 708 w 1021"/>
                <a:gd name="T21" fmla="*/ 31 h 1381"/>
                <a:gd name="T22" fmla="*/ 565 w 1021"/>
                <a:gd name="T23" fmla="*/ 55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1" h="1381">
                  <a:moveTo>
                    <a:pt x="565" y="55"/>
                  </a:moveTo>
                  <a:cubicBezTo>
                    <a:pt x="562" y="58"/>
                    <a:pt x="558" y="61"/>
                    <a:pt x="555" y="65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6" y="659"/>
                    <a:pt x="6" y="659"/>
                    <a:pt x="6" y="659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40" y="887"/>
                    <a:pt x="240" y="887"/>
                    <a:pt x="240" y="887"/>
                  </a:cubicBezTo>
                  <a:cubicBezTo>
                    <a:pt x="373" y="1010"/>
                    <a:pt x="373" y="1010"/>
                    <a:pt x="373" y="1010"/>
                  </a:cubicBezTo>
                  <a:cubicBezTo>
                    <a:pt x="787" y="1381"/>
                    <a:pt x="787" y="1381"/>
                    <a:pt x="787" y="1381"/>
                  </a:cubicBezTo>
                  <a:cubicBezTo>
                    <a:pt x="848" y="1160"/>
                    <a:pt x="903" y="937"/>
                    <a:pt x="949" y="710"/>
                  </a:cubicBezTo>
                  <a:cubicBezTo>
                    <a:pt x="975" y="580"/>
                    <a:pt x="1001" y="451"/>
                    <a:pt x="1021" y="319"/>
                  </a:cubicBezTo>
                  <a:cubicBezTo>
                    <a:pt x="708" y="31"/>
                    <a:pt x="708" y="31"/>
                    <a:pt x="708" y="31"/>
                  </a:cubicBezTo>
                  <a:cubicBezTo>
                    <a:pt x="675" y="0"/>
                    <a:pt x="613" y="11"/>
                    <a:pt x="565" y="55"/>
                  </a:cubicBez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4" name="Freeform 35">
              <a:extLst>
                <a:ext uri="{FF2B5EF4-FFF2-40B4-BE49-F238E27FC236}">
                  <a16:creationId xmlns:a16="http://schemas.microsoft.com/office/drawing/2014/main" id="{7D23C8A4-53CB-4642-86D7-6FBA3D0C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624" y="4133661"/>
              <a:ext cx="488795" cy="596879"/>
            </a:xfrm>
            <a:custGeom>
              <a:avLst/>
              <a:gdLst>
                <a:gd name="T0" fmla="*/ 969 w 1383"/>
                <a:gd name="T1" fmla="*/ 345 h 1686"/>
                <a:gd name="T2" fmla="*/ 836 w 1383"/>
                <a:gd name="T3" fmla="*/ 222 h 1686"/>
                <a:gd name="T4" fmla="*/ 596 w 1383"/>
                <a:gd name="T5" fmla="*/ 0 h 1686"/>
                <a:gd name="T6" fmla="*/ 53 w 1383"/>
                <a:gd name="T7" fmla="*/ 587 h 1686"/>
                <a:gd name="T8" fmla="*/ 33 w 1383"/>
                <a:gd name="T9" fmla="*/ 613 h 1686"/>
                <a:gd name="T10" fmla="*/ 31 w 1383"/>
                <a:gd name="T11" fmla="*/ 743 h 1686"/>
                <a:gd name="T12" fmla="*/ 1050 w 1383"/>
                <a:gd name="T13" fmla="*/ 1686 h 1686"/>
                <a:gd name="T14" fmla="*/ 1383 w 1383"/>
                <a:gd name="T15" fmla="*/ 716 h 1686"/>
                <a:gd name="T16" fmla="*/ 969 w 1383"/>
                <a:gd name="T17" fmla="*/ 345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3" h="1686">
                  <a:moveTo>
                    <a:pt x="969" y="345"/>
                  </a:moveTo>
                  <a:cubicBezTo>
                    <a:pt x="836" y="222"/>
                    <a:pt x="836" y="222"/>
                    <a:pt x="836" y="222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53" y="587"/>
                    <a:pt x="53" y="587"/>
                    <a:pt x="53" y="587"/>
                  </a:cubicBezTo>
                  <a:cubicBezTo>
                    <a:pt x="45" y="596"/>
                    <a:pt x="39" y="604"/>
                    <a:pt x="33" y="613"/>
                  </a:cubicBezTo>
                  <a:cubicBezTo>
                    <a:pt x="2" y="661"/>
                    <a:pt x="0" y="715"/>
                    <a:pt x="31" y="743"/>
                  </a:cubicBezTo>
                  <a:cubicBezTo>
                    <a:pt x="1050" y="1686"/>
                    <a:pt x="1050" y="1686"/>
                    <a:pt x="1050" y="1686"/>
                  </a:cubicBezTo>
                  <a:cubicBezTo>
                    <a:pt x="1177" y="1370"/>
                    <a:pt x="1290" y="1048"/>
                    <a:pt x="1383" y="716"/>
                  </a:cubicBezTo>
                  <a:lnTo>
                    <a:pt x="969" y="345"/>
                  </a:lnTo>
                  <a:close/>
                </a:path>
              </a:pathLst>
            </a:custGeom>
            <a:solidFill>
              <a:srgbClr val="8FB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5" name="Freeform 36">
              <a:extLst>
                <a:ext uri="{FF2B5EF4-FFF2-40B4-BE49-F238E27FC236}">
                  <a16:creationId xmlns:a16="http://schemas.microsoft.com/office/drawing/2014/main" id="{23E97FAA-0FF6-448B-8A2A-3F93F630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3168" y="2539834"/>
              <a:ext cx="1000175" cy="1390566"/>
            </a:xfrm>
            <a:custGeom>
              <a:avLst/>
              <a:gdLst>
                <a:gd name="T0" fmla="*/ 0 w 2825"/>
                <a:gd name="T1" fmla="*/ 3719 h 3933"/>
                <a:gd name="T2" fmla="*/ 215 w 2825"/>
                <a:gd name="T3" fmla="*/ 3933 h 3933"/>
                <a:gd name="T4" fmla="*/ 2611 w 2825"/>
                <a:gd name="T5" fmla="*/ 3933 h 3933"/>
                <a:gd name="T6" fmla="*/ 2825 w 2825"/>
                <a:gd name="T7" fmla="*/ 3719 h 3933"/>
                <a:gd name="T8" fmla="*/ 2825 w 2825"/>
                <a:gd name="T9" fmla="*/ 214 h 3933"/>
                <a:gd name="T10" fmla="*/ 2611 w 2825"/>
                <a:gd name="T11" fmla="*/ 0 h 3933"/>
                <a:gd name="T12" fmla="*/ 215 w 2825"/>
                <a:gd name="T13" fmla="*/ 0 h 3933"/>
                <a:gd name="T14" fmla="*/ 0 w 2825"/>
                <a:gd name="T15" fmla="*/ 214 h 3933"/>
                <a:gd name="T16" fmla="*/ 0 w 2825"/>
                <a:gd name="T17" fmla="*/ 3719 h 3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5" h="3933">
                  <a:moveTo>
                    <a:pt x="0" y="3719"/>
                  </a:moveTo>
                  <a:cubicBezTo>
                    <a:pt x="0" y="3837"/>
                    <a:pt x="97" y="3933"/>
                    <a:pt x="215" y="3933"/>
                  </a:cubicBezTo>
                  <a:cubicBezTo>
                    <a:pt x="2611" y="3933"/>
                    <a:pt x="2611" y="3933"/>
                    <a:pt x="2611" y="3933"/>
                  </a:cubicBezTo>
                  <a:cubicBezTo>
                    <a:pt x="2729" y="3933"/>
                    <a:pt x="2825" y="3837"/>
                    <a:pt x="2825" y="3719"/>
                  </a:cubicBezTo>
                  <a:cubicBezTo>
                    <a:pt x="2825" y="214"/>
                    <a:pt x="2825" y="214"/>
                    <a:pt x="2825" y="214"/>
                  </a:cubicBezTo>
                  <a:cubicBezTo>
                    <a:pt x="2825" y="96"/>
                    <a:pt x="2729" y="0"/>
                    <a:pt x="2611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97" y="0"/>
                    <a:pt x="0" y="96"/>
                    <a:pt x="0" y="214"/>
                  </a:cubicBezTo>
                  <a:lnTo>
                    <a:pt x="0" y="3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6" name="Rectangle 37">
              <a:extLst>
                <a:ext uri="{FF2B5EF4-FFF2-40B4-BE49-F238E27FC236}">
                  <a16:creationId xmlns:a16="http://schemas.microsoft.com/office/drawing/2014/main" id="{2A1F6C1A-D574-4641-AC8B-1612B395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7375" y="2601135"/>
              <a:ext cx="853375" cy="1208276"/>
            </a:xfrm>
            <a:prstGeom prst="rect">
              <a:avLst/>
            </a:prstGeom>
            <a:solidFill>
              <a:srgbClr val="C6E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7" name="Freeform 38">
              <a:extLst>
                <a:ext uri="{FF2B5EF4-FFF2-40B4-BE49-F238E27FC236}">
                  <a16:creationId xmlns:a16="http://schemas.microsoft.com/office/drawing/2014/main" id="{2E3A07B3-A6E2-4DCF-8B91-1649BDE3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276" y="2567258"/>
              <a:ext cx="143573" cy="11292"/>
            </a:xfrm>
            <a:custGeom>
              <a:avLst/>
              <a:gdLst>
                <a:gd name="T0" fmla="*/ 390 w 406"/>
                <a:gd name="T1" fmla="*/ 31 h 31"/>
                <a:gd name="T2" fmla="*/ 406 w 406"/>
                <a:gd name="T3" fmla="*/ 16 h 31"/>
                <a:gd name="T4" fmla="*/ 406 w 406"/>
                <a:gd name="T5" fmla="*/ 16 h 31"/>
                <a:gd name="T6" fmla="*/ 390 w 406"/>
                <a:gd name="T7" fmla="*/ 0 h 31"/>
                <a:gd name="T8" fmla="*/ 16 w 406"/>
                <a:gd name="T9" fmla="*/ 0 h 31"/>
                <a:gd name="T10" fmla="*/ 0 w 406"/>
                <a:gd name="T11" fmla="*/ 16 h 31"/>
                <a:gd name="T12" fmla="*/ 0 w 406"/>
                <a:gd name="T13" fmla="*/ 16 h 31"/>
                <a:gd name="T14" fmla="*/ 16 w 406"/>
                <a:gd name="T15" fmla="*/ 31 h 31"/>
                <a:gd name="T16" fmla="*/ 390 w 406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6" h="31">
                  <a:moveTo>
                    <a:pt x="390" y="31"/>
                  </a:moveTo>
                  <a:cubicBezTo>
                    <a:pt x="399" y="31"/>
                    <a:pt x="406" y="24"/>
                    <a:pt x="406" y="16"/>
                  </a:cubicBezTo>
                  <a:cubicBezTo>
                    <a:pt x="406" y="16"/>
                    <a:pt x="406" y="16"/>
                    <a:pt x="406" y="16"/>
                  </a:cubicBezTo>
                  <a:cubicBezTo>
                    <a:pt x="406" y="7"/>
                    <a:pt x="399" y="0"/>
                    <a:pt x="39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lnTo>
                    <a:pt x="390" y="31"/>
                  </a:lnTo>
                  <a:close/>
                </a:path>
              </a:pathLst>
            </a:custGeom>
            <a:solidFill>
              <a:srgbClr val="727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8" name="Rectangle 39">
              <a:extLst>
                <a:ext uri="{FF2B5EF4-FFF2-40B4-BE49-F238E27FC236}">
                  <a16:creationId xmlns:a16="http://schemas.microsoft.com/office/drawing/2014/main" id="{748F6602-60BB-4C78-A74C-954AC966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8087" y="2705992"/>
              <a:ext cx="75820" cy="253270"/>
            </a:xfrm>
            <a:prstGeom prst="rect">
              <a:avLst/>
            </a:pr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9" name="Rectangle 40">
              <a:extLst>
                <a:ext uri="{FF2B5EF4-FFF2-40B4-BE49-F238E27FC236}">
                  <a16:creationId xmlns:a16="http://schemas.microsoft.com/office/drawing/2014/main" id="{FE2EC8A8-8ABD-4DE8-817C-0699EEE2A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434" y="2705992"/>
              <a:ext cx="75820" cy="253270"/>
            </a:xfrm>
            <a:prstGeom prst="rect">
              <a:avLst/>
            </a:pr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0" name="Rectangle 41">
              <a:extLst>
                <a:ext uri="{FF2B5EF4-FFF2-40B4-BE49-F238E27FC236}">
                  <a16:creationId xmlns:a16="http://schemas.microsoft.com/office/drawing/2014/main" id="{6D2223B2-A06A-4BF8-9195-20AA278A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9353" y="2705992"/>
              <a:ext cx="75820" cy="253270"/>
            </a:xfrm>
            <a:prstGeom prst="rect">
              <a:avLst/>
            </a:prstGeom>
            <a:solidFill>
              <a:srgbClr val="58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1" name="Freeform 42">
              <a:extLst>
                <a:ext uri="{FF2B5EF4-FFF2-40B4-BE49-F238E27FC236}">
                  <a16:creationId xmlns:a16="http://schemas.microsoft.com/office/drawing/2014/main" id="{799924E3-1FDA-4DC4-9C0C-EF1DF727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7454" y="3114128"/>
              <a:ext cx="196809" cy="198422"/>
            </a:xfrm>
            <a:custGeom>
              <a:avLst/>
              <a:gdLst>
                <a:gd name="T0" fmla="*/ 558 w 558"/>
                <a:gd name="T1" fmla="*/ 560 h 561"/>
                <a:gd name="T2" fmla="*/ 0 w 558"/>
                <a:gd name="T3" fmla="*/ 0 h 561"/>
                <a:gd name="T4" fmla="*/ 0 w 558"/>
                <a:gd name="T5" fmla="*/ 561 h 561"/>
                <a:gd name="T6" fmla="*/ 558 w 558"/>
                <a:gd name="T7" fmla="*/ 56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561">
                  <a:moveTo>
                    <a:pt x="558" y="560"/>
                  </a:moveTo>
                  <a:cubicBezTo>
                    <a:pt x="558" y="251"/>
                    <a:pt x="308" y="0"/>
                    <a:pt x="0" y="0"/>
                  </a:cubicBezTo>
                  <a:cubicBezTo>
                    <a:pt x="0" y="561"/>
                    <a:pt x="0" y="561"/>
                    <a:pt x="0" y="561"/>
                  </a:cubicBezTo>
                  <a:lnTo>
                    <a:pt x="558" y="560"/>
                  </a:lnTo>
                  <a:close/>
                </a:path>
              </a:pathLst>
            </a:custGeom>
            <a:solidFill>
              <a:srgbClr val="58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2" name="Freeform 43">
              <a:extLst>
                <a:ext uri="{FF2B5EF4-FFF2-40B4-BE49-F238E27FC236}">
                  <a16:creationId xmlns:a16="http://schemas.microsoft.com/office/drawing/2014/main" id="{F6D8F928-4D0C-4070-8FB3-A3323D1BA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5797" y="3170589"/>
              <a:ext cx="395230" cy="395230"/>
            </a:xfrm>
            <a:custGeom>
              <a:avLst/>
              <a:gdLst>
                <a:gd name="T0" fmla="*/ 1116 w 1116"/>
                <a:gd name="T1" fmla="*/ 561 h 1121"/>
                <a:gd name="T2" fmla="*/ 558 w 1116"/>
                <a:gd name="T3" fmla="*/ 561 h 1121"/>
                <a:gd name="T4" fmla="*/ 558 w 1116"/>
                <a:gd name="T5" fmla="*/ 0 h 1121"/>
                <a:gd name="T6" fmla="*/ 0 w 1116"/>
                <a:gd name="T7" fmla="*/ 561 h 1121"/>
                <a:gd name="T8" fmla="*/ 558 w 1116"/>
                <a:gd name="T9" fmla="*/ 1121 h 1121"/>
                <a:gd name="T10" fmla="*/ 1116 w 1116"/>
                <a:gd name="T11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6" h="1121">
                  <a:moveTo>
                    <a:pt x="1116" y="561"/>
                  </a:moveTo>
                  <a:cubicBezTo>
                    <a:pt x="558" y="561"/>
                    <a:pt x="558" y="561"/>
                    <a:pt x="558" y="56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250" y="0"/>
                    <a:pt x="0" y="251"/>
                    <a:pt x="0" y="561"/>
                  </a:cubicBezTo>
                  <a:cubicBezTo>
                    <a:pt x="0" y="870"/>
                    <a:pt x="250" y="1121"/>
                    <a:pt x="558" y="1121"/>
                  </a:cubicBezTo>
                  <a:cubicBezTo>
                    <a:pt x="866" y="1121"/>
                    <a:pt x="1116" y="870"/>
                    <a:pt x="1116" y="561"/>
                  </a:cubicBezTo>
                  <a:close/>
                </a:path>
              </a:pathLst>
            </a:cu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3" name="Freeform 44">
              <a:extLst>
                <a:ext uri="{FF2B5EF4-FFF2-40B4-BE49-F238E27FC236}">
                  <a16:creationId xmlns:a16="http://schemas.microsoft.com/office/drawing/2014/main" id="{23B593D4-7B02-4562-B863-E84488A7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5476" y="3609376"/>
              <a:ext cx="1061476" cy="554936"/>
            </a:xfrm>
            <a:custGeom>
              <a:avLst/>
              <a:gdLst>
                <a:gd name="T0" fmla="*/ 51 w 3003"/>
                <a:gd name="T1" fmla="*/ 208 h 1571"/>
                <a:gd name="T2" fmla="*/ 233 w 3003"/>
                <a:gd name="T3" fmla="*/ 473 h 1571"/>
                <a:gd name="T4" fmla="*/ 1072 w 3003"/>
                <a:gd name="T5" fmla="*/ 696 h 1571"/>
                <a:gd name="T6" fmla="*/ 1112 w 3003"/>
                <a:gd name="T7" fmla="*/ 917 h 1571"/>
                <a:gd name="T8" fmla="*/ 1016 w 3003"/>
                <a:gd name="T9" fmla="*/ 910 h 1571"/>
                <a:gd name="T10" fmla="*/ 422 w 3003"/>
                <a:gd name="T11" fmla="*/ 910 h 1571"/>
                <a:gd name="T12" fmla="*/ 913 w 3003"/>
                <a:gd name="T13" fmla="*/ 1396 h 1571"/>
                <a:gd name="T14" fmla="*/ 1409 w 3003"/>
                <a:gd name="T15" fmla="*/ 1446 h 1571"/>
                <a:gd name="T16" fmla="*/ 2013 w 3003"/>
                <a:gd name="T17" fmla="*/ 1459 h 1571"/>
                <a:gd name="T18" fmla="*/ 2355 w 3003"/>
                <a:gd name="T19" fmla="*/ 1571 h 1571"/>
                <a:gd name="T20" fmla="*/ 2926 w 3003"/>
                <a:gd name="T21" fmla="*/ 960 h 1571"/>
                <a:gd name="T22" fmla="*/ 2977 w 3003"/>
                <a:gd name="T23" fmla="*/ 724 h 1571"/>
                <a:gd name="T24" fmla="*/ 2473 w 3003"/>
                <a:gd name="T25" fmla="*/ 391 h 1571"/>
                <a:gd name="T26" fmla="*/ 1399 w 3003"/>
                <a:gd name="T27" fmla="*/ 157 h 1571"/>
                <a:gd name="T28" fmla="*/ 597 w 3003"/>
                <a:gd name="T29" fmla="*/ 81 h 1571"/>
                <a:gd name="T30" fmla="*/ 559 w 3003"/>
                <a:gd name="T31" fmla="*/ 75 h 1571"/>
                <a:gd name="T32" fmla="*/ 51 w 3003"/>
                <a:gd name="T33" fmla="*/ 208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3" h="1571">
                  <a:moveTo>
                    <a:pt x="51" y="208"/>
                  </a:moveTo>
                  <a:cubicBezTo>
                    <a:pt x="0" y="418"/>
                    <a:pt x="233" y="473"/>
                    <a:pt x="233" y="473"/>
                  </a:cubicBezTo>
                  <a:cubicBezTo>
                    <a:pt x="1072" y="696"/>
                    <a:pt x="1072" y="696"/>
                    <a:pt x="1072" y="696"/>
                  </a:cubicBezTo>
                  <a:cubicBezTo>
                    <a:pt x="1072" y="696"/>
                    <a:pt x="1143" y="820"/>
                    <a:pt x="1112" y="917"/>
                  </a:cubicBezTo>
                  <a:cubicBezTo>
                    <a:pt x="1106" y="935"/>
                    <a:pt x="1070" y="930"/>
                    <a:pt x="1016" y="910"/>
                  </a:cubicBezTo>
                  <a:cubicBezTo>
                    <a:pt x="422" y="910"/>
                    <a:pt x="422" y="910"/>
                    <a:pt x="422" y="910"/>
                  </a:cubicBezTo>
                  <a:cubicBezTo>
                    <a:pt x="581" y="1096"/>
                    <a:pt x="806" y="1357"/>
                    <a:pt x="913" y="1396"/>
                  </a:cubicBezTo>
                  <a:cubicBezTo>
                    <a:pt x="1000" y="1428"/>
                    <a:pt x="1177" y="1439"/>
                    <a:pt x="1409" y="1446"/>
                  </a:cubicBezTo>
                  <a:cubicBezTo>
                    <a:pt x="1585" y="1450"/>
                    <a:pt x="1791" y="1453"/>
                    <a:pt x="2013" y="1459"/>
                  </a:cubicBezTo>
                  <a:cubicBezTo>
                    <a:pt x="2110" y="1461"/>
                    <a:pt x="2228" y="1504"/>
                    <a:pt x="2355" y="1571"/>
                  </a:cubicBezTo>
                  <a:cubicBezTo>
                    <a:pt x="2488" y="1429"/>
                    <a:pt x="2753" y="1144"/>
                    <a:pt x="2926" y="960"/>
                  </a:cubicBezTo>
                  <a:cubicBezTo>
                    <a:pt x="2987" y="895"/>
                    <a:pt x="3003" y="803"/>
                    <a:pt x="2977" y="724"/>
                  </a:cubicBezTo>
                  <a:cubicBezTo>
                    <a:pt x="2745" y="405"/>
                    <a:pt x="2644" y="483"/>
                    <a:pt x="2473" y="391"/>
                  </a:cubicBezTo>
                  <a:cubicBezTo>
                    <a:pt x="2294" y="295"/>
                    <a:pt x="1840" y="123"/>
                    <a:pt x="1399" y="157"/>
                  </a:cubicBezTo>
                  <a:cubicBezTo>
                    <a:pt x="969" y="191"/>
                    <a:pt x="1077" y="153"/>
                    <a:pt x="597" y="81"/>
                  </a:cubicBezTo>
                  <a:cubicBezTo>
                    <a:pt x="585" y="79"/>
                    <a:pt x="572" y="77"/>
                    <a:pt x="559" y="75"/>
                  </a:cubicBezTo>
                  <a:cubicBezTo>
                    <a:pt x="36" y="0"/>
                    <a:pt x="51" y="208"/>
                    <a:pt x="51" y="208"/>
                  </a:cubicBezTo>
                  <a:close/>
                </a:path>
              </a:pathLst>
            </a:custGeom>
            <a:solidFill>
              <a:srgbClr val="F5D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4" name="Freeform 45">
              <a:extLst>
                <a:ext uri="{FF2B5EF4-FFF2-40B4-BE49-F238E27FC236}">
                  <a16:creationId xmlns:a16="http://schemas.microsoft.com/office/drawing/2014/main" id="{7B000F19-63DB-46D4-A0E9-50DF2ECEF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983" y="2449496"/>
              <a:ext cx="919516" cy="814659"/>
            </a:xfrm>
            <a:custGeom>
              <a:avLst/>
              <a:gdLst>
                <a:gd name="T0" fmla="*/ 865 w 2600"/>
                <a:gd name="T1" fmla="*/ 491 h 2299"/>
                <a:gd name="T2" fmla="*/ 1078 w 2600"/>
                <a:gd name="T3" fmla="*/ 632 h 2299"/>
                <a:gd name="T4" fmla="*/ 1078 w 2600"/>
                <a:gd name="T5" fmla="*/ 635 h 2299"/>
                <a:gd name="T6" fmla="*/ 908 w 2600"/>
                <a:gd name="T7" fmla="*/ 674 h 2299"/>
                <a:gd name="T8" fmla="*/ 767 w 2600"/>
                <a:gd name="T9" fmla="*/ 899 h 2299"/>
                <a:gd name="T10" fmla="*/ 992 w 2600"/>
                <a:gd name="T11" fmla="*/ 1039 h 2299"/>
                <a:gd name="T12" fmla="*/ 809 w 2600"/>
                <a:gd name="T13" fmla="*/ 1081 h 2299"/>
                <a:gd name="T14" fmla="*/ 669 w 2600"/>
                <a:gd name="T15" fmla="*/ 1306 h 2299"/>
                <a:gd name="T16" fmla="*/ 894 w 2600"/>
                <a:gd name="T17" fmla="*/ 1446 h 2299"/>
                <a:gd name="T18" fmla="*/ 164 w 2600"/>
                <a:gd name="T19" fmla="*/ 1615 h 2299"/>
                <a:gd name="T20" fmla="*/ 24 w 2600"/>
                <a:gd name="T21" fmla="*/ 1839 h 2299"/>
                <a:gd name="T22" fmla="*/ 248 w 2600"/>
                <a:gd name="T23" fmla="*/ 1980 h 2299"/>
                <a:gd name="T24" fmla="*/ 365 w 2600"/>
                <a:gd name="T25" fmla="*/ 1953 h 2299"/>
                <a:gd name="T26" fmla="*/ 1343 w 2600"/>
                <a:gd name="T27" fmla="*/ 1727 h 2299"/>
                <a:gd name="T28" fmla="*/ 1475 w 2600"/>
                <a:gd name="T29" fmla="*/ 1696 h 2299"/>
                <a:gd name="T30" fmla="*/ 1533 w 2600"/>
                <a:gd name="T31" fmla="*/ 1727 h 2299"/>
                <a:gd name="T32" fmla="*/ 1527 w 2600"/>
                <a:gd name="T33" fmla="*/ 1791 h 2299"/>
                <a:gd name="T34" fmla="*/ 1252 w 2600"/>
                <a:gd name="T35" fmla="*/ 2191 h 2299"/>
                <a:gd name="T36" fmla="*/ 1340 w 2600"/>
                <a:gd name="T37" fmla="*/ 2286 h 2299"/>
                <a:gd name="T38" fmla="*/ 1466 w 2600"/>
                <a:gd name="T39" fmla="*/ 2258 h 2299"/>
                <a:gd name="T40" fmla="*/ 2564 w 2600"/>
                <a:gd name="T41" fmla="*/ 1402 h 2299"/>
                <a:gd name="T42" fmla="*/ 2593 w 2600"/>
                <a:gd name="T43" fmla="*/ 1311 h 2299"/>
                <a:gd name="T44" fmla="*/ 2346 w 2600"/>
                <a:gd name="T45" fmla="*/ 245 h 2299"/>
                <a:gd name="T46" fmla="*/ 2009 w 2600"/>
                <a:gd name="T47" fmla="*/ 35 h 2299"/>
                <a:gd name="T48" fmla="*/ 1006 w 2600"/>
                <a:gd name="T49" fmla="*/ 267 h 2299"/>
                <a:gd name="T50" fmla="*/ 865 w 2600"/>
                <a:gd name="T51" fmla="*/ 491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0" h="2299">
                  <a:moveTo>
                    <a:pt x="865" y="491"/>
                  </a:moveTo>
                  <a:cubicBezTo>
                    <a:pt x="888" y="588"/>
                    <a:pt x="982" y="647"/>
                    <a:pt x="1078" y="632"/>
                  </a:cubicBezTo>
                  <a:cubicBezTo>
                    <a:pt x="1078" y="633"/>
                    <a:pt x="1078" y="634"/>
                    <a:pt x="1078" y="635"/>
                  </a:cubicBezTo>
                  <a:cubicBezTo>
                    <a:pt x="908" y="674"/>
                    <a:pt x="908" y="674"/>
                    <a:pt x="908" y="674"/>
                  </a:cubicBezTo>
                  <a:cubicBezTo>
                    <a:pt x="807" y="697"/>
                    <a:pt x="744" y="798"/>
                    <a:pt x="767" y="899"/>
                  </a:cubicBezTo>
                  <a:cubicBezTo>
                    <a:pt x="790" y="999"/>
                    <a:pt x="892" y="1062"/>
                    <a:pt x="992" y="1039"/>
                  </a:cubicBezTo>
                  <a:cubicBezTo>
                    <a:pt x="809" y="1081"/>
                    <a:pt x="809" y="1081"/>
                    <a:pt x="809" y="1081"/>
                  </a:cubicBezTo>
                  <a:cubicBezTo>
                    <a:pt x="709" y="1104"/>
                    <a:pt x="646" y="1205"/>
                    <a:pt x="669" y="1306"/>
                  </a:cubicBezTo>
                  <a:cubicBezTo>
                    <a:pt x="692" y="1406"/>
                    <a:pt x="794" y="1469"/>
                    <a:pt x="894" y="1446"/>
                  </a:cubicBezTo>
                  <a:cubicBezTo>
                    <a:pt x="164" y="1615"/>
                    <a:pt x="164" y="1615"/>
                    <a:pt x="164" y="1615"/>
                  </a:cubicBezTo>
                  <a:cubicBezTo>
                    <a:pt x="64" y="1638"/>
                    <a:pt x="0" y="1739"/>
                    <a:pt x="24" y="1839"/>
                  </a:cubicBezTo>
                  <a:cubicBezTo>
                    <a:pt x="47" y="1940"/>
                    <a:pt x="148" y="2003"/>
                    <a:pt x="248" y="1980"/>
                  </a:cubicBezTo>
                  <a:cubicBezTo>
                    <a:pt x="365" y="1953"/>
                    <a:pt x="365" y="1953"/>
                    <a:pt x="365" y="1953"/>
                  </a:cubicBezTo>
                  <a:cubicBezTo>
                    <a:pt x="1343" y="1727"/>
                    <a:pt x="1343" y="1727"/>
                    <a:pt x="1343" y="1727"/>
                  </a:cubicBezTo>
                  <a:cubicBezTo>
                    <a:pt x="1475" y="1696"/>
                    <a:pt x="1475" y="1696"/>
                    <a:pt x="1475" y="1696"/>
                  </a:cubicBezTo>
                  <a:cubicBezTo>
                    <a:pt x="1497" y="1691"/>
                    <a:pt x="1522" y="1707"/>
                    <a:pt x="1533" y="1727"/>
                  </a:cubicBezTo>
                  <a:cubicBezTo>
                    <a:pt x="1545" y="1746"/>
                    <a:pt x="1542" y="1774"/>
                    <a:pt x="1527" y="1791"/>
                  </a:cubicBezTo>
                  <a:cubicBezTo>
                    <a:pt x="1383" y="1966"/>
                    <a:pt x="1208" y="1997"/>
                    <a:pt x="1252" y="2191"/>
                  </a:cubicBezTo>
                  <a:cubicBezTo>
                    <a:pt x="1263" y="2236"/>
                    <a:pt x="1296" y="2272"/>
                    <a:pt x="1340" y="2286"/>
                  </a:cubicBezTo>
                  <a:cubicBezTo>
                    <a:pt x="1384" y="2299"/>
                    <a:pt x="1432" y="2289"/>
                    <a:pt x="1466" y="2258"/>
                  </a:cubicBezTo>
                  <a:cubicBezTo>
                    <a:pt x="2564" y="1402"/>
                    <a:pt x="2564" y="1402"/>
                    <a:pt x="2564" y="1402"/>
                  </a:cubicBezTo>
                  <a:cubicBezTo>
                    <a:pt x="2590" y="1379"/>
                    <a:pt x="2600" y="1344"/>
                    <a:pt x="2593" y="1311"/>
                  </a:cubicBezTo>
                  <a:cubicBezTo>
                    <a:pt x="2556" y="1151"/>
                    <a:pt x="2426" y="588"/>
                    <a:pt x="2346" y="245"/>
                  </a:cubicBezTo>
                  <a:cubicBezTo>
                    <a:pt x="2311" y="94"/>
                    <a:pt x="2161" y="0"/>
                    <a:pt x="2009" y="35"/>
                  </a:cubicBezTo>
                  <a:cubicBezTo>
                    <a:pt x="1520" y="148"/>
                    <a:pt x="1006" y="267"/>
                    <a:pt x="1006" y="267"/>
                  </a:cubicBezTo>
                  <a:cubicBezTo>
                    <a:pt x="905" y="290"/>
                    <a:pt x="842" y="391"/>
                    <a:pt x="865" y="491"/>
                  </a:cubicBezTo>
                  <a:close/>
                </a:path>
              </a:pathLst>
            </a:custGeom>
            <a:solidFill>
              <a:srgbClr val="F5D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81" name="组合 680">
            <a:extLst>
              <a:ext uri="{FF2B5EF4-FFF2-40B4-BE49-F238E27FC236}">
                <a16:creationId xmlns:a16="http://schemas.microsoft.com/office/drawing/2014/main" id="{940A14A3-33D5-4672-93F7-0DE121554518}"/>
              </a:ext>
            </a:extLst>
          </p:cNvPr>
          <p:cNvGrpSpPr/>
          <p:nvPr/>
        </p:nvGrpSpPr>
        <p:grpSpPr>
          <a:xfrm>
            <a:off x="6697087" y="4696562"/>
            <a:ext cx="921128" cy="924356"/>
            <a:chOff x="10835432" y="4135274"/>
            <a:chExt cx="921128" cy="924356"/>
          </a:xfrm>
        </p:grpSpPr>
        <p:sp>
          <p:nvSpPr>
            <p:cNvPr id="481" name="Freeform 12">
              <a:extLst>
                <a:ext uri="{FF2B5EF4-FFF2-40B4-BE49-F238E27FC236}">
                  <a16:creationId xmlns:a16="http://schemas.microsoft.com/office/drawing/2014/main" id="{57024482-1983-40D4-B2EA-E0E25C002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2214" y="4135274"/>
              <a:ext cx="874346" cy="921129"/>
            </a:xfrm>
            <a:custGeom>
              <a:avLst/>
              <a:gdLst>
                <a:gd name="T0" fmla="*/ 0 w 542"/>
                <a:gd name="T1" fmla="*/ 405 h 571"/>
                <a:gd name="T2" fmla="*/ 23 w 542"/>
                <a:gd name="T3" fmla="*/ 412 h 571"/>
                <a:gd name="T4" fmla="*/ 31 w 542"/>
                <a:gd name="T5" fmla="*/ 414 h 571"/>
                <a:gd name="T6" fmla="*/ 33 w 542"/>
                <a:gd name="T7" fmla="*/ 415 h 571"/>
                <a:gd name="T8" fmla="*/ 39 w 542"/>
                <a:gd name="T9" fmla="*/ 417 h 571"/>
                <a:gd name="T10" fmla="*/ 43 w 542"/>
                <a:gd name="T11" fmla="*/ 418 h 571"/>
                <a:gd name="T12" fmla="*/ 56 w 542"/>
                <a:gd name="T13" fmla="*/ 422 h 571"/>
                <a:gd name="T14" fmla="*/ 64 w 542"/>
                <a:gd name="T15" fmla="*/ 424 h 571"/>
                <a:gd name="T16" fmla="*/ 68 w 542"/>
                <a:gd name="T17" fmla="*/ 425 h 571"/>
                <a:gd name="T18" fmla="*/ 72 w 542"/>
                <a:gd name="T19" fmla="*/ 427 h 571"/>
                <a:gd name="T20" fmla="*/ 76 w 542"/>
                <a:gd name="T21" fmla="*/ 428 h 571"/>
                <a:gd name="T22" fmla="*/ 83 w 542"/>
                <a:gd name="T23" fmla="*/ 430 h 571"/>
                <a:gd name="T24" fmla="*/ 84 w 542"/>
                <a:gd name="T25" fmla="*/ 430 h 571"/>
                <a:gd name="T26" fmla="*/ 108 w 542"/>
                <a:gd name="T27" fmla="*/ 438 h 571"/>
                <a:gd name="T28" fmla="*/ 115 w 542"/>
                <a:gd name="T29" fmla="*/ 440 h 571"/>
                <a:gd name="T30" fmla="*/ 117 w 542"/>
                <a:gd name="T31" fmla="*/ 440 h 571"/>
                <a:gd name="T32" fmla="*/ 153 w 542"/>
                <a:gd name="T33" fmla="*/ 452 h 571"/>
                <a:gd name="T34" fmla="*/ 157 w 542"/>
                <a:gd name="T35" fmla="*/ 453 h 571"/>
                <a:gd name="T36" fmla="*/ 161 w 542"/>
                <a:gd name="T37" fmla="*/ 454 h 571"/>
                <a:gd name="T38" fmla="*/ 169 w 542"/>
                <a:gd name="T39" fmla="*/ 457 h 571"/>
                <a:gd name="T40" fmla="*/ 171 w 542"/>
                <a:gd name="T41" fmla="*/ 457 h 571"/>
                <a:gd name="T42" fmla="*/ 210 w 542"/>
                <a:gd name="T43" fmla="*/ 469 h 571"/>
                <a:gd name="T44" fmla="*/ 218 w 542"/>
                <a:gd name="T45" fmla="*/ 471 h 571"/>
                <a:gd name="T46" fmla="*/ 220 w 542"/>
                <a:gd name="T47" fmla="*/ 472 h 571"/>
                <a:gd name="T48" fmla="*/ 234 w 542"/>
                <a:gd name="T49" fmla="*/ 476 h 571"/>
                <a:gd name="T50" fmla="*/ 245 w 542"/>
                <a:gd name="T51" fmla="*/ 480 h 571"/>
                <a:gd name="T52" fmla="*/ 246 w 542"/>
                <a:gd name="T53" fmla="*/ 480 h 571"/>
                <a:gd name="T54" fmla="*/ 250 w 542"/>
                <a:gd name="T55" fmla="*/ 481 h 571"/>
                <a:gd name="T56" fmla="*/ 306 w 542"/>
                <a:gd name="T57" fmla="*/ 499 h 571"/>
                <a:gd name="T58" fmla="*/ 308 w 542"/>
                <a:gd name="T59" fmla="*/ 499 h 571"/>
                <a:gd name="T60" fmla="*/ 351 w 542"/>
                <a:gd name="T61" fmla="*/ 512 h 571"/>
                <a:gd name="T62" fmla="*/ 355 w 542"/>
                <a:gd name="T63" fmla="*/ 514 h 571"/>
                <a:gd name="T64" fmla="*/ 357 w 542"/>
                <a:gd name="T65" fmla="*/ 514 h 571"/>
                <a:gd name="T66" fmla="*/ 395 w 542"/>
                <a:gd name="T67" fmla="*/ 526 h 571"/>
                <a:gd name="T68" fmla="*/ 444 w 542"/>
                <a:gd name="T69" fmla="*/ 541 h 571"/>
                <a:gd name="T70" fmla="*/ 448 w 542"/>
                <a:gd name="T71" fmla="*/ 542 h 571"/>
                <a:gd name="T72" fmla="*/ 454 w 542"/>
                <a:gd name="T73" fmla="*/ 544 h 571"/>
                <a:gd name="T74" fmla="*/ 456 w 542"/>
                <a:gd name="T75" fmla="*/ 544 h 571"/>
                <a:gd name="T76" fmla="*/ 484 w 542"/>
                <a:gd name="T77" fmla="*/ 553 h 571"/>
                <a:gd name="T78" fmla="*/ 542 w 542"/>
                <a:gd name="T79" fmla="*/ 571 h 571"/>
                <a:gd name="T80" fmla="*/ 156 w 542"/>
                <a:gd name="T81" fmla="*/ 191 h 571"/>
                <a:gd name="T82" fmla="*/ 110 w 542"/>
                <a:gd name="T83" fmla="*/ 34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2" h="571">
                  <a:moveTo>
                    <a:pt x="124" y="0"/>
                  </a:moveTo>
                  <a:lnTo>
                    <a:pt x="0" y="405"/>
                  </a:lnTo>
                  <a:lnTo>
                    <a:pt x="23" y="412"/>
                  </a:lnTo>
                  <a:lnTo>
                    <a:pt x="23" y="412"/>
                  </a:lnTo>
                  <a:lnTo>
                    <a:pt x="25" y="412"/>
                  </a:lnTo>
                  <a:lnTo>
                    <a:pt x="31" y="414"/>
                  </a:lnTo>
                  <a:lnTo>
                    <a:pt x="31" y="414"/>
                  </a:lnTo>
                  <a:lnTo>
                    <a:pt x="33" y="415"/>
                  </a:lnTo>
                  <a:lnTo>
                    <a:pt x="39" y="417"/>
                  </a:lnTo>
                  <a:lnTo>
                    <a:pt x="39" y="417"/>
                  </a:lnTo>
                  <a:lnTo>
                    <a:pt x="43" y="418"/>
                  </a:lnTo>
                  <a:lnTo>
                    <a:pt x="43" y="418"/>
                  </a:lnTo>
                  <a:lnTo>
                    <a:pt x="56" y="422"/>
                  </a:lnTo>
                  <a:lnTo>
                    <a:pt x="56" y="422"/>
                  </a:lnTo>
                  <a:lnTo>
                    <a:pt x="56" y="422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8" y="425"/>
                  </a:lnTo>
                  <a:lnTo>
                    <a:pt x="68" y="425"/>
                  </a:lnTo>
                  <a:lnTo>
                    <a:pt x="72" y="427"/>
                  </a:lnTo>
                  <a:lnTo>
                    <a:pt x="72" y="427"/>
                  </a:lnTo>
                  <a:lnTo>
                    <a:pt x="76" y="428"/>
                  </a:lnTo>
                  <a:lnTo>
                    <a:pt x="76" y="428"/>
                  </a:lnTo>
                  <a:lnTo>
                    <a:pt x="83" y="430"/>
                  </a:lnTo>
                  <a:lnTo>
                    <a:pt x="84" y="430"/>
                  </a:lnTo>
                  <a:lnTo>
                    <a:pt x="84" y="430"/>
                  </a:lnTo>
                  <a:lnTo>
                    <a:pt x="106" y="437"/>
                  </a:lnTo>
                  <a:lnTo>
                    <a:pt x="108" y="438"/>
                  </a:lnTo>
                  <a:lnTo>
                    <a:pt x="108" y="438"/>
                  </a:lnTo>
                  <a:lnTo>
                    <a:pt x="115" y="440"/>
                  </a:lnTo>
                  <a:lnTo>
                    <a:pt x="117" y="440"/>
                  </a:lnTo>
                  <a:lnTo>
                    <a:pt x="117" y="440"/>
                  </a:lnTo>
                  <a:lnTo>
                    <a:pt x="153" y="452"/>
                  </a:lnTo>
                  <a:lnTo>
                    <a:pt x="153" y="452"/>
                  </a:lnTo>
                  <a:lnTo>
                    <a:pt x="157" y="453"/>
                  </a:lnTo>
                  <a:lnTo>
                    <a:pt x="157" y="453"/>
                  </a:lnTo>
                  <a:lnTo>
                    <a:pt x="161" y="454"/>
                  </a:lnTo>
                  <a:lnTo>
                    <a:pt x="161" y="454"/>
                  </a:lnTo>
                  <a:lnTo>
                    <a:pt x="162" y="454"/>
                  </a:lnTo>
                  <a:lnTo>
                    <a:pt x="169" y="457"/>
                  </a:lnTo>
                  <a:lnTo>
                    <a:pt x="169" y="457"/>
                  </a:lnTo>
                  <a:lnTo>
                    <a:pt x="171" y="457"/>
                  </a:lnTo>
                  <a:lnTo>
                    <a:pt x="210" y="469"/>
                  </a:lnTo>
                  <a:lnTo>
                    <a:pt x="210" y="469"/>
                  </a:lnTo>
                  <a:lnTo>
                    <a:pt x="211" y="469"/>
                  </a:lnTo>
                  <a:lnTo>
                    <a:pt x="218" y="471"/>
                  </a:lnTo>
                  <a:lnTo>
                    <a:pt x="218" y="471"/>
                  </a:lnTo>
                  <a:lnTo>
                    <a:pt x="220" y="472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5" y="477"/>
                  </a:lnTo>
                  <a:lnTo>
                    <a:pt x="245" y="480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50" y="481"/>
                  </a:lnTo>
                  <a:lnTo>
                    <a:pt x="250" y="481"/>
                  </a:lnTo>
                  <a:lnTo>
                    <a:pt x="250" y="481"/>
                  </a:lnTo>
                  <a:lnTo>
                    <a:pt x="306" y="499"/>
                  </a:lnTo>
                  <a:lnTo>
                    <a:pt x="306" y="499"/>
                  </a:lnTo>
                  <a:lnTo>
                    <a:pt x="308" y="499"/>
                  </a:lnTo>
                  <a:lnTo>
                    <a:pt x="349" y="512"/>
                  </a:lnTo>
                  <a:lnTo>
                    <a:pt x="351" y="512"/>
                  </a:lnTo>
                  <a:lnTo>
                    <a:pt x="351" y="512"/>
                  </a:lnTo>
                  <a:lnTo>
                    <a:pt x="355" y="514"/>
                  </a:lnTo>
                  <a:lnTo>
                    <a:pt x="355" y="514"/>
                  </a:lnTo>
                  <a:lnTo>
                    <a:pt x="357" y="514"/>
                  </a:lnTo>
                  <a:lnTo>
                    <a:pt x="395" y="526"/>
                  </a:lnTo>
                  <a:lnTo>
                    <a:pt x="395" y="526"/>
                  </a:lnTo>
                  <a:lnTo>
                    <a:pt x="396" y="526"/>
                  </a:lnTo>
                  <a:lnTo>
                    <a:pt x="444" y="541"/>
                  </a:lnTo>
                  <a:lnTo>
                    <a:pt x="444" y="541"/>
                  </a:lnTo>
                  <a:lnTo>
                    <a:pt x="448" y="542"/>
                  </a:lnTo>
                  <a:lnTo>
                    <a:pt x="448" y="542"/>
                  </a:lnTo>
                  <a:lnTo>
                    <a:pt x="454" y="544"/>
                  </a:lnTo>
                  <a:lnTo>
                    <a:pt x="456" y="544"/>
                  </a:lnTo>
                  <a:lnTo>
                    <a:pt x="456" y="544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542" y="571"/>
                  </a:lnTo>
                  <a:lnTo>
                    <a:pt x="124" y="0"/>
                  </a:lnTo>
                  <a:close/>
                  <a:moveTo>
                    <a:pt x="156" y="191"/>
                  </a:moveTo>
                  <a:lnTo>
                    <a:pt x="312" y="405"/>
                  </a:lnTo>
                  <a:lnTo>
                    <a:pt x="110" y="343"/>
                  </a:lnTo>
                  <a:lnTo>
                    <a:pt x="156" y="191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0" name="Freeform 51">
              <a:extLst>
                <a:ext uri="{FF2B5EF4-FFF2-40B4-BE49-F238E27FC236}">
                  <a16:creationId xmlns:a16="http://schemas.microsoft.com/office/drawing/2014/main" id="{B4AC86C2-79B1-4521-BA5A-B1FB96131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5432" y="4138501"/>
              <a:ext cx="875960" cy="921129"/>
            </a:xfrm>
            <a:custGeom>
              <a:avLst/>
              <a:gdLst>
                <a:gd name="T0" fmla="*/ 543 w 543"/>
                <a:gd name="T1" fmla="*/ 571 h 571"/>
                <a:gd name="T2" fmla="*/ 124 w 543"/>
                <a:gd name="T3" fmla="*/ 0 h 571"/>
                <a:gd name="T4" fmla="*/ 0 w 543"/>
                <a:gd name="T5" fmla="*/ 405 h 571"/>
                <a:gd name="T6" fmla="*/ 543 w 543"/>
                <a:gd name="T7" fmla="*/ 571 h 571"/>
                <a:gd name="T8" fmla="*/ 157 w 543"/>
                <a:gd name="T9" fmla="*/ 192 h 571"/>
                <a:gd name="T10" fmla="*/ 313 w 543"/>
                <a:gd name="T11" fmla="*/ 405 h 571"/>
                <a:gd name="T12" fmla="*/ 110 w 543"/>
                <a:gd name="T13" fmla="*/ 343 h 571"/>
                <a:gd name="T14" fmla="*/ 157 w 543"/>
                <a:gd name="T15" fmla="*/ 19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571">
                  <a:moveTo>
                    <a:pt x="543" y="571"/>
                  </a:moveTo>
                  <a:lnTo>
                    <a:pt x="124" y="0"/>
                  </a:lnTo>
                  <a:lnTo>
                    <a:pt x="0" y="405"/>
                  </a:lnTo>
                  <a:lnTo>
                    <a:pt x="543" y="571"/>
                  </a:lnTo>
                  <a:close/>
                  <a:moveTo>
                    <a:pt x="157" y="192"/>
                  </a:moveTo>
                  <a:lnTo>
                    <a:pt x="313" y="405"/>
                  </a:lnTo>
                  <a:lnTo>
                    <a:pt x="110" y="343"/>
                  </a:lnTo>
                  <a:lnTo>
                    <a:pt x="157" y="192"/>
                  </a:lnTo>
                  <a:close/>
                </a:path>
              </a:pathLst>
            </a:custGeom>
            <a:solidFill>
              <a:srgbClr val="F3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1" name="Freeform 52">
              <a:extLst>
                <a:ext uri="{FF2B5EF4-FFF2-40B4-BE49-F238E27FC236}">
                  <a16:creationId xmlns:a16="http://schemas.microsoft.com/office/drawing/2014/main" id="{329619E8-2A2F-433E-B2F7-EBD13FFDD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6864" y="5011234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2" name="Line 53">
              <a:extLst>
                <a:ext uri="{FF2B5EF4-FFF2-40B4-BE49-F238E27FC236}">
                  <a16:creationId xmlns:a16="http://schemas.microsoft.com/office/drawing/2014/main" id="{F2FFCEE1-DB83-41AD-B1AF-66930BDC90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46864" y="5011234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3" name="Freeform 54">
              <a:extLst>
                <a:ext uri="{FF2B5EF4-FFF2-40B4-BE49-F238E27FC236}">
                  <a16:creationId xmlns:a16="http://schemas.microsoft.com/office/drawing/2014/main" id="{4314FF68-31E5-4D55-800D-758415F9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3638" y="5009621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8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4" name="Freeform 55">
              <a:extLst>
                <a:ext uri="{FF2B5EF4-FFF2-40B4-BE49-F238E27FC236}">
                  <a16:creationId xmlns:a16="http://schemas.microsoft.com/office/drawing/2014/main" id="{5A09F542-1B0F-4AF6-A79C-78B7A9BB2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3959" y="5020913"/>
              <a:ext cx="4840" cy="16132"/>
            </a:xfrm>
            <a:custGeom>
              <a:avLst/>
              <a:gdLst>
                <a:gd name="T0" fmla="*/ 0 w 3"/>
                <a:gd name="T1" fmla="*/ 10 h 10"/>
                <a:gd name="T2" fmla="*/ 3 w 3"/>
                <a:gd name="T3" fmla="*/ 0 h 10"/>
                <a:gd name="T4" fmla="*/ 0 w 3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" name="Line 56">
              <a:extLst>
                <a:ext uri="{FF2B5EF4-FFF2-40B4-BE49-F238E27FC236}">
                  <a16:creationId xmlns:a16="http://schemas.microsoft.com/office/drawing/2014/main" id="{01757B79-11C7-4673-AE4F-5F977EE3D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3959" y="5020913"/>
              <a:ext cx="4840" cy="161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" name="Freeform 57">
              <a:extLst>
                <a:ext uri="{FF2B5EF4-FFF2-40B4-BE49-F238E27FC236}">
                  <a16:creationId xmlns:a16="http://schemas.microsoft.com/office/drawing/2014/main" id="{57F8C3F7-31C7-4D28-8E16-3AD57E0D5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732" y="502091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" name="Freeform 58">
              <a:extLst>
                <a:ext uri="{FF2B5EF4-FFF2-40B4-BE49-F238E27FC236}">
                  <a16:creationId xmlns:a16="http://schemas.microsoft.com/office/drawing/2014/main" id="{E446970F-516D-4D34-8B25-F40DD036E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1053" y="5017686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" name="Line 59">
              <a:extLst>
                <a:ext uri="{FF2B5EF4-FFF2-40B4-BE49-F238E27FC236}">
                  <a16:creationId xmlns:a16="http://schemas.microsoft.com/office/drawing/2014/main" id="{028CDFF3-F435-4B7F-B351-968CF0E61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1053" y="5017686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" name="Freeform 60">
              <a:extLst>
                <a:ext uri="{FF2B5EF4-FFF2-40B4-BE49-F238E27FC236}">
                  <a16:creationId xmlns:a16="http://schemas.microsoft.com/office/drawing/2014/main" id="{ECAD8D0B-C4D2-409C-9E3E-89D97F917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7827" y="5016073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4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0" name="Freeform 61">
              <a:extLst>
                <a:ext uri="{FF2B5EF4-FFF2-40B4-BE49-F238E27FC236}">
                  <a16:creationId xmlns:a16="http://schemas.microsoft.com/office/drawing/2014/main" id="{7F373692-7AD2-47F7-BDCE-C2EBAAE20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8148" y="501446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1" name="Line 62">
              <a:extLst>
                <a:ext uri="{FF2B5EF4-FFF2-40B4-BE49-F238E27FC236}">
                  <a16:creationId xmlns:a16="http://schemas.microsoft.com/office/drawing/2014/main" id="{77A2675F-B967-472B-A3E8-2EE945213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8148" y="501446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2" name="Freeform 63">
              <a:extLst>
                <a:ext uri="{FF2B5EF4-FFF2-40B4-BE49-F238E27FC236}">
                  <a16:creationId xmlns:a16="http://schemas.microsoft.com/office/drawing/2014/main" id="{5011A09F-85A0-4536-964F-05D6AF4E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921" y="5012847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3" name="Freeform 64">
              <a:extLst>
                <a:ext uri="{FF2B5EF4-FFF2-40B4-BE49-F238E27FC236}">
                  <a16:creationId xmlns:a16="http://schemas.microsoft.com/office/drawing/2014/main" id="{0A45DE90-26D7-4EF5-B595-AEB7AC82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5242" y="5009621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4" name="Line 65">
              <a:extLst>
                <a:ext uri="{FF2B5EF4-FFF2-40B4-BE49-F238E27FC236}">
                  <a16:creationId xmlns:a16="http://schemas.microsoft.com/office/drawing/2014/main" id="{0E948EFE-A9F2-4B66-9113-54EF1962E5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95242" y="5009621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5" name="Freeform 66">
              <a:extLst>
                <a:ext uri="{FF2B5EF4-FFF2-40B4-BE49-F238E27FC236}">
                  <a16:creationId xmlns:a16="http://schemas.microsoft.com/office/drawing/2014/main" id="{05D39B9F-272D-4D73-B5FC-DCA2E404B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2016" y="5009621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6" name="Freeform 67">
              <a:extLst>
                <a:ext uri="{FF2B5EF4-FFF2-40B4-BE49-F238E27FC236}">
                  <a16:creationId xmlns:a16="http://schemas.microsoft.com/office/drawing/2014/main" id="{659D6577-BD2E-4BC5-9061-F039337BD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0724" y="5006394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7" name="Line 68">
              <a:extLst>
                <a:ext uri="{FF2B5EF4-FFF2-40B4-BE49-F238E27FC236}">
                  <a16:creationId xmlns:a16="http://schemas.microsoft.com/office/drawing/2014/main" id="{F32E8844-37B2-4FE9-B384-6A0EE33C1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0724" y="5006394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8" name="Freeform 69">
              <a:extLst>
                <a:ext uri="{FF2B5EF4-FFF2-40B4-BE49-F238E27FC236}">
                  <a16:creationId xmlns:a16="http://schemas.microsoft.com/office/drawing/2014/main" id="{91CA0185-7F4A-4200-A930-58BEDFED1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110" y="5004781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3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3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9" name="Freeform 70">
              <a:extLst>
                <a:ext uri="{FF2B5EF4-FFF2-40B4-BE49-F238E27FC236}">
                  <a16:creationId xmlns:a16="http://schemas.microsoft.com/office/drawing/2014/main" id="{7FAAB97C-1747-40AB-9D41-1574B93D1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7818" y="4987036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0" name="Line 71">
              <a:extLst>
                <a:ext uri="{FF2B5EF4-FFF2-40B4-BE49-F238E27FC236}">
                  <a16:creationId xmlns:a16="http://schemas.microsoft.com/office/drawing/2014/main" id="{57E14811-6C0C-4690-BADB-FA3E93460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7818" y="4987036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" name="Freeform 72">
              <a:extLst>
                <a:ext uri="{FF2B5EF4-FFF2-40B4-BE49-F238E27FC236}">
                  <a16:creationId xmlns:a16="http://schemas.microsoft.com/office/drawing/2014/main" id="{D172AB1C-80BD-47F4-A34B-EB3702732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592" y="4987036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" name="Freeform 73">
              <a:extLst>
                <a:ext uri="{FF2B5EF4-FFF2-40B4-BE49-F238E27FC236}">
                  <a16:creationId xmlns:a16="http://schemas.microsoft.com/office/drawing/2014/main" id="{88915CB5-96DD-4300-BB58-4816B243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4913" y="4998328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" name="Line 74">
              <a:extLst>
                <a:ext uri="{FF2B5EF4-FFF2-40B4-BE49-F238E27FC236}">
                  <a16:creationId xmlns:a16="http://schemas.microsoft.com/office/drawing/2014/main" id="{A13207BC-73A3-4E16-9083-053F967C7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54913" y="4998328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" name="Freeform 75">
              <a:extLst>
                <a:ext uri="{FF2B5EF4-FFF2-40B4-BE49-F238E27FC236}">
                  <a16:creationId xmlns:a16="http://schemas.microsoft.com/office/drawing/2014/main" id="{38CA5FF3-8BF4-4080-8C8B-F4589A454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1686" y="499671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5" name="Freeform 76">
              <a:extLst>
                <a:ext uri="{FF2B5EF4-FFF2-40B4-BE49-F238E27FC236}">
                  <a16:creationId xmlns:a16="http://schemas.microsoft.com/office/drawing/2014/main" id="{FC09E2CD-3CAB-47FA-AE09-4AD63A25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007" y="499348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6" name="Line 77">
              <a:extLst>
                <a:ext uri="{FF2B5EF4-FFF2-40B4-BE49-F238E27FC236}">
                  <a16:creationId xmlns:a16="http://schemas.microsoft.com/office/drawing/2014/main" id="{EF351BA3-EA66-4D08-BB2A-047F2E361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2007" y="499348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7" name="Freeform 78">
              <a:extLst>
                <a:ext uri="{FF2B5EF4-FFF2-40B4-BE49-F238E27FC236}">
                  <a16:creationId xmlns:a16="http://schemas.microsoft.com/office/drawing/2014/main" id="{A59AAB95-0EB9-475E-BB8C-73F47721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8781" y="499348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8" name="Freeform 79">
              <a:extLst>
                <a:ext uri="{FF2B5EF4-FFF2-40B4-BE49-F238E27FC236}">
                  <a16:creationId xmlns:a16="http://schemas.microsoft.com/office/drawing/2014/main" id="{0B674E06-E445-4EFD-AE23-32A6E6D41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102" y="4990262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9" name="Line 80">
              <a:extLst>
                <a:ext uri="{FF2B5EF4-FFF2-40B4-BE49-F238E27FC236}">
                  <a16:creationId xmlns:a16="http://schemas.microsoft.com/office/drawing/2014/main" id="{56E83A8E-8BF9-42A5-8F20-D6A5CF27C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9102" y="4990262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0" name="Freeform 81">
              <a:extLst>
                <a:ext uri="{FF2B5EF4-FFF2-40B4-BE49-F238E27FC236}">
                  <a16:creationId xmlns:a16="http://schemas.microsoft.com/office/drawing/2014/main" id="{D53F2709-00D0-466A-B714-91EB8DE65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875" y="498864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1" name="Freeform 82">
              <a:extLst>
                <a:ext uri="{FF2B5EF4-FFF2-40B4-BE49-F238E27FC236}">
                  <a16:creationId xmlns:a16="http://schemas.microsoft.com/office/drawing/2014/main" id="{D33652A7-A210-45AA-85C5-000130862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196" y="498542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2" name="Line 83">
              <a:extLst>
                <a:ext uri="{FF2B5EF4-FFF2-40B4-BE49-F238E27FC236}">
                  <a16:creationId xmlns:a16="http://schemas.microsoft.com/office/drawing/2014/main" id="{F06870C1-6D26-45CC-BFEF-1FE2C985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16196" y="498542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3" name="Freeform 84">
              <a:extLst>
                <a:ext uri="{FF2B5EF4-FFF2-40B4-BE49-F238E27FC236}">
                  <a16:creationId xmlns:a16="http://schemas.microsoft.com/office/drawing/2014/main" id="{4C362DEC-BFBB-4980-A5C2-B2D079D28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2970" y="498542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4" name="Freeform 85">
              <a:extLst>
                <a:ext uri="{FF2B5EF4-FFF2-40B4-BE49-F238E27FC236}">
                  <a16:creationId xmlns:a16="http://schemas.microsoft.com/office/drawing/2014/main" id="{B6904AEF-6CD6-40F5-A8EC-C13815046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3291" y="4982196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5" name="Line 86">
              <a:extLst>
                <a:ext uri="{FF2B5EF4-FFF2-40B4-BE49-F238E27FC236}">
                  <a16:creationId xmlns:a16="http://schemas.microsoft.com/office/drawing/2014/main" id="{6FADB88C-EFAE-4D8B-AE41-E71B01E93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03291" y="4982196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6" name="Freeform 87">
              <a:extLst>
                <a:ext uri="{FF2B5EF4-FFF2-40B4-BE49-F238E27FC236}">
                  <a16:creationId xmlns:a16="http://schemas.microsoft.com/office/drawing/2014/main" id="{16023580-9492-448E-AB14-F8B4B0B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0064" y="4980583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" name="Freeform 88">
              <a:extLst>
                <a:ext uri="{FF2B5EF4-FFF2-40B4-BE49-F238E27FC236}">
                  <a16:creationId xmlns:a16="http://schemas.microsoft.com/office/drawing/2014/main" id="{EF2D319D-9F89-4AFC-9B5C-8CF8380BE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0385" y="4962838"/>
              <a:ext cx="9679" cy="30651"/>
            </a:xfrm>
            <a:custGeom>
              <a:avLst/>
              <a:gdLst>
                <a:gd name="T0" fmla="*/ 0 w 6"/>
                <a:gd name="T1" fmla="*/ 19 h 19"/>
                <a:gd name="T2" fmla="*/ 6 w 6"/>
                <a:gd name="T3" fmla="*/ 0 h 19"/>
                <a:gd name="T4" fmla="*/ 0 w 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" name="Line 89">
              <a:extLst>
                <a:ext uri="{FF2B5EF4-FFF2-40B4-BE49-F238E27FC236}">
                  <a16:creationId xmlns:a16="http://schemas.microsoft.com/office/drawing/2014/main" id="{6A7CF526-D5D6-4C51-ABBF-F0A2B06AE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0385" y="4962838"/>
              <a:ext cx="9679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" name="Freeform 90">
              <a:extLst>
                <a:ext uri="{FF2B5EF4-FFF2-40B4-BE49-F238E27FC236}">
                  <a16:creationId xmlns:a16="http://schemas.microsoft.com/office/drawing/2014/main" id="{5CE2F730-C0F9-4830-9FA8-EC46CC4D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7159" y="4962838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" name="Freeform 91">
              <a:extLst>
                <a:ext uri="{FF2B5EF4-FFF2-40B4-BE49-F238E27FC236}">
                  <a16:creationId xmlns:a16="http://schemas.microsoft.com/office/drawing/2014/main" id="{87C69EAD-0164-4A86-A6A1-110246FB0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480" y="497413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" name="Line 92">
              <a:extLst>
                <a:ext uri="{FF2B5EF4-FFF2-40B4-BE49-F238E27FC236}">
                  <a16:creationId xmlns:a16="http://schemas.microsoft.com/office/drawing/2014/main" id="{3B3EA860-04D1-4C03-8229-96CB9C4E85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7480" y="497413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" name="Freeform 93">
              <a:extLst>
                <a:ext uri="{FF2B5EF4-FFF2-40B4-BE49-F238E27FC236}">
                  <a16:creationId xmlns:a16="http://schemas.microsoft.com/office/drawing/2014/main" id="{7A59F1E0-5ABE-445A-91B1-F8D650E3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253" y="4972517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3" name="Freeform 94">
              <a:extLst>
                <a:ext uri="{FF2B5EF4-FFF2-40B4-BE49-F238E27FC236}">
                  <a16:creationId xmlns:a16="http://schemas.microsoft.com/office/drawing/2014/main" id="{3160CD38-C88E-42D7-B594-F02DAE5AA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4574" y="496929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4" name="Line 95">
              <a:extLst>
                <a:ext uri="{FF2B5EF4-FFF2-40B4-BE49-F238E27FC236}">
                  <a16:creationId xmlns:a16="http://schemas.microsoft.com/office/drawing/2014/main" id="{3F5BF2E2-F319-4F43-AF84-F58515E5E5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64574" y="496929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" name="Freeform 96">
              <a:extLst>
                <a:ext uri="{FF2B5EF4-FFF2-40B4-BE49-F238E27FC236}">
                  <a16:creationId xmlns:a16="http://schemas.microsoft.com/office/drawing/2014/main" id="{71B14407-3711-40D1-99A0-65F715FB4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1348" y="496929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6" name="Freeform 97">
              <a:extLst>
                <a:ext uri="{FF2B5EF4-FFF2-40B4-BE49-F238E27FC236}">
                  <a16:creationId xmlns:a16="http://schemas.microsoft.com/office/drawing/2014/main" id="{F3C9DB50-8B3E-466E-BBBD-E2735EC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1669" y="496606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7" name="Line 98">
              <a:extLst>
                <a:ext uri="{FF2B5EF4-FFF2-40B4-BE49-F238E27FC236}">
                  <a16:creationId xmlns:a16="http://schemas.microsoft.com/office/drawing/2014/main" id="{FA4BA8E3-3A5F-4308-A197-C46E843343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51669" y="496606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8" name="Freeform 99">
              <a:extLst>
                <a:ext uri="{FF2B5EF4-FFF2-40B4-BE49-F238E27FC236}">
                  <a16:creationId xmlns:a16="http://schemas.microsoft.com/office/drawing/2014/main" id="{4386CBAB-5D98-4EC1-BDD3-E41D9DE7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8442" y="496445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2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9" name="Freeform 100">
              <a:extLst>
                <a:ext uri="{FF2B5EF4-FFF2-40B4-BE49-F238E27FC236}">
                  <a16:creationId xmlns:a16="http://schemas.microsoft.com/office/drawing/2014/main" id="{E8CD25B4-6CDE-4B43-B67E-F34813DBD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63" y="496122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0" name="Line 101">
              <a:extLst>
                <a:ext uri="{FF2B5EF4-FFF2-40B4-BE49-F238E27FC236}">
                  <a16:creationId xmlns:a16="http://schemas.microsoft.com/office/drawing/2014/main" id="{451D168B-88EC-44AD-8790-2E9684993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38763" y="496122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1" name="Freeform 102">
              <a:extLst>
                <a:ext uri="{FF2B5EF4-FFF2-40B4-BE49-F238E27FC236}">
                  <a16:creationId xmlns:a16="http://schemas.microsoft.com/office/drawing/2014/main" id="{D2D0FA2C-7A3A-48F6-97EE-C735DC40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5537" y="4961225"/>
              <a:ext cx="9679" cy="16132"/>
            </a:xfrm>
            <a:custGeom>
              <a:avLst/>
              <a:gdLst>
                <a:gd name="T0" fmla="*/ 3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3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2" name="Freeform 103">
              <a:extLst>
                <a:ext uri="{FF2B5EF4-FFF2-40B4-BE49-F238E27FC236}">
                  <a16:creationId xmlns:a16="http://schemas.microsoft.com/office/drawing/2014/main" id="{7EFAC31B-D147-4735-A390-11A50EC8B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5858" y="4957999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3" name="Line 104">
              <a:extLst>
                <a:ext uri="{FF2B5EF4-FFF2-40B4-BE49-F238E27FC236}">
                  <a16:creationId xmlns:a16="http://schemas.microsoft.com/office/drawing/2014/main" id="{304B9733-C29D-4FFD-9ACE-E712B2174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25858" y="4957999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4" name="Freeform 105">
              <a:extLst>
                <a:ext uri="{FF2B5EF4-FFF2-40B4-BE49-F238E27FC236}">
                  <a16:creationId xmlns:a16="http://schemas.microsoft.com/office/drawing/2014/main" id="{42266723-E9D2-485A-B208-CA61527FD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2632" y="4956385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1 h 11"/>
                <a:gd name="T4" fmla="*/ 4 w 6"/>
                <a:gd name="T5" fmla="*/ 11 h 11"/>
                <a:gd name="T6" fmla="*/ 0 w 6"/>
                <a:gd name="T7" fmla="*/ 9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5" name="Freeform 106">
              <a:extLst>
                <a:ext uri="{FF2B5EF4-FFF2-40B4-BE49-F238E27FC236}">
                  <a16:creationId xmlns:a16="http://schemas.microsoft.com/office/drawing/2014/main" id="{FE7134E2-DFC5-40D3-8306-1241B630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952" y="4938640"/>
              <a:ext cx="8066" cy="30651"/>
            </a:xfrm>
            <a:custGeom>
              <a:avLst/>
              <a:gdLst>
                <a:gd name="T0" fmla="*/ 0 w 5"/>
                <a:gd name="T1" fmla="*/ 19 h 19"/>
                <a:gd name="T2" fmla="*/ 5 w 5"/>
                <a:gd name="T3" fmla="*/ 0 h 19"/>
                <a:gd name="T4" fmla="*/ 0 w 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9">
                  <a:moveTo>
                    <a:pt x="0" y="19"/>
                  </a:move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6" name="Line 107">
              <a:extLst>
                <a:ext uri="{FF2B5EF4-FFF2-40B4-BE49-F238E27FC236}">
                  <a16:creationId xmlns:a16="http://schemas.microsoft.com/office/drawing/2014/main" id="{22FA4427-79B7-4DDC-A6D2-FB164AAC5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12952" y="4938640"/>
              <a:ext cx="8066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7" name="Freeform 108">
              <a:extLst>
                <a:ext uri="{FF2B5EF4-FFF2-40B4-BE49-F238E27FC236}">
                  <a16:creationId xmlns:a16="http://schemas.microsoft.com/office/drawing/2014/main" id="{02ED8746-30FA-458D-B81D-D8DB3556A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726" y="4938640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8" name="Freeform 109">
              <a:extLst>
                <a:ext uri="{FF2B5EF4-FFF2-40B4-BE49-F238E27FC236}">
                  <a16:creationId xmlns:a16="http://schemas.microsoft.com/office/drawing/2014/main" id="{C8981E40-5A34-4BEA-9133-F172A87F6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0047" y="4949933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9" name="Line 110">
              <a:extLst>
                <a:ext uri="{FF2B5EF4-FFF2-40B4-BE49-F238E27FC236}">
                  <a16:creationId xmlns:a16="http://schemas.microsoft.com/office/drawing/2014/main" id="{7D28C0FB-CBCF-475D-86D5-559972C4A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00047" y="4949933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0" name="Freeform 111">
              <a:extLst>
                <a:ext uri="{FF2B5EF4-FFF2-40B4-BE49-F238E27FC236}">
                  <a16:creationId xmlns:a16="http://schemas.microsoft.com/office/drawing/2014/main" id="{5C874361-F03D-46FC-89BF-7922D324C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6821" y="4948320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3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1" name="Freeform 112">
              <a:extLst>
                <a:ext uri="{FF2B5EF4-FFF2-40B4-BE49-F238E27FC236}">
                  <a16:creationId xmlns:a16="http://schemas.microsoft.com/office/drawing/2014/main" id="{5A08A8F4-D88A-492D-B672-CE96E179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28" y="4946706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2" name="Line 113">
              <a:extLst>
                <a:ext uri="{FF2B5EF4-FFF2-40B4-BE49-F238E27FC236}">
                  <a16:creationId xmlns:a16="http://schemas.microsoft.com/office/drawing/2014/main" id="{45382006-9CCA-46C4-8F80-B1084364B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5528" y="4946706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3" name="Freeform 114">
              <a:extLst>
                <a:ext uri="{FF2B5EF4-FFF2-40B4-BE49-F238E27FC236}">
                  <a16:creationId xmlns:a16="http://schemas.microsoft.com/office/drawing/2014/main" id="{233CA28A-FEF8-4BFF-9204-F7987EDD8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02" y="494509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4" name="Freeform 115">
              <a:extLst>
                <a:ext uri="{FF2B5EF4-FFF2-40B4-BE49-F238E27FC236}">
                  <a16:creationId xmlns:a16="http://schemas.microsoft.com/office/drawing/2014/main" id="{40E18BDB-8374-40A4-97CB-A165E9769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623" y="494186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5" name="Line 116">
              <a:extLst>
                <a:ext uri="{FF2B5EF4-FFF2-40B4-BE49-F238E27FC236}">
                  <a16:creationId xmlns:a16="http://schemas.microsoft.com/office/drawing/2014/main" id="{CD9ECF00-01EF-4E19-BEFA-6C64D1945D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72623" y="494186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6" name="Freeform 117">
              <a:extLst>
                <a:ext uri="{FF2B5EF4-FFF2-40B4-BE49-F238E27FC236}">
                  <a16:creationId xmlns:a16="http://schemas.microsoft.com/office/drawing/2014/main" id="{9A8A0919-1944-4577-8508-4100F2836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9396" y="4940254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7" name="Freeform 118">
              <a:extLst>
                <a:ext uri="{FF2B5EF4-FFF2-40B4-BE49-F238E27FC236}">
                  <a16:creationId xmlns:a16="http://schemas.microsoft.com/office/drawing/2014/main" id="{F367B5A8-2725-4EBC-B795-452941E55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717" y="493864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8" name="Line 119">
              <a:extLst>
                <a:ext uri="{FF2B5EF4-FFF2-40B4-BE49-F238E27FC236}">
                  <a16:creationId xmlns:a16="http://schemas.microsoft.com/office/drawing/2014/main" id="{0C994139-FF34-48F3-91FD-B3823A128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9717" y="493864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9" name="Freeform 120">
              <a:extLst>
                <a:ext uri="{FF2B5EF4-FFF2-40B4-BE49-F238E27FC236}">
                  <a16:creationId xmlns:a16="http://schemas.microsoft.com/office/drawing/2014/main" id="{AB1F97D6-202B-44F5-BFE2-5C999658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6491" y="4937027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0" name="Freeform 121">
              <a:extLst>
                <a:ext uri="{FF2B5EF4-FFF2-40B4-BE49-F238E27FC236}">
                  <a16:creationId xmlns:a16="http://schemas.microsoft.com/office/drawing/2014/main" id="{44AD753E-C935-4683-B9FF-EF8F4F21E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6812" y="493380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1" name="Line 122">
              <a:extLst>
                <a:ext uri="{FF2B5EF4-FFF2-40B4-BE49-F238E27FC236}">
                  <a16:creationId xmlns:a16="http://schemas.microsoft.com/office/drawing/2014/main" id="{9B6EB7C7-CC16-4829-8C75-CB8DC0A93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812" y="493380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2" name="Freeform 123">
              <a:extLst>
                <a:ext uri="{FF2B5EF4-FFF2-40B4-BE49-F238E27FC236}">
                  <a16:creationId xmlns:a16="http://schemas.microsoft.com/office/drawing/2014/main" id="{F53E3B73-5A23-4153-8973-00E939C0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3585" y="4932188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10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3" name="Freeform 124">
              <a:extLst>
                <a:ext uri="{FF2B5EF4-FFF2-40B4-BE49-F238E27FC236}">
                  <a16:creationId xmlns:a16="http://schemas.microsoft.com/office/drawing/2014/main" id="{EF4119DE-BD58-4906-96A3-FF8CCAB54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3906" y="4914443"/>
              <a:ext cx="9679" cy="30651"/>
            </a:xfrm>
            <a:custGeom>
              <a:avLst/>
              <a:gdLst>
                <a:gd name="T0" fmla="*/ 0 w 6"/>
                <a:gd name="T1" fmla="*/ 19 h 19"/>
                <a:gd name="T2" fmla="*/ 6 w 6"/>
                <a:gd name="T3" fmla="*/ 0 h 19"/>
                <a:gd name="T4" fmla="*/ 0 w 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4" name="Line 125">
              <a:extLst>
                <a:ext uri="{FF2B5EF4-FFF2-40B4-BE49-F238E27FC236}">
                  <a16:creationId xmlns:a16="http://schemas.microsoft.com/office/drawing/2014/main" id="{2B928281-C577-4DC3-91F9-87DA71806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3906" y="4914443"/>
              <a:ext cx="9679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5" name="Freeform 126">
              <a:extLst>
                <a:ext uri="{FF2B5EF4-FFF2-40B4-BE49-F238E27FC236}">
                  <a16:creationId xmlns:a16="http://schemas.microsoft.com/office/drawing/2014/main" id="{4B93D25D-063E-4A75-A7D4-236C05ACB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0680" y="4914443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6" name="Freeform 127">
              <a:extLst>
                <a:ext uri="{FF2B5EF4-FFF2-40B4-BE49-F238E27FC236}">
                  <a16:creationId xmlns:a16="http://schemas.microsoft.com/office/drawing/2014/main" id="{7F36442B-D443-4A9C-81BD-8FC10F371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1001" y="492573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7" name="Line 128">
              <a:extLst>
                <a:ext uri="{FF2B5EF4-FFF2-40B4-BE49-F238E27FC236}">
                  <a16:creationId xmlns:a16="http://schemas.microsoft.com/office/drawing/2014/main" id="{9597DD25-F796-4A2B-A55E-9E149C04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21001" y="492573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8" name="Freeform 129">
              <a:extLst>
                <a:ext uri="{FF2B5EF4-FFF2-40B4-BE49-F238E27FC236}">
                  <a16:creationId xmlns:a16="http://schemas.microsoft.com/office/drawing/2014/main" id="{83AAE8EA-64DD-4CF5-8BBF-C1C9DC886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7774" y="492573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9" name="Freeform 130">
              <a:extLst>
                <a:ext uri="{FF2B5EF4-FFF2-40B4-BE49-F238E27FC236}">
                  <a16:creationId xmlns:a16="http://schemas.microsoft.com/office/drawing/2014/main" id="{42594D88-8564-485A-AF82-1C5CBCE3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8095" y="492250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0" name="Line 131">
              <a:extLst>
                <a:ext uri="{FF2B5EF4-FFF2-40B4-BE49-F238E27FC236}">
                  <a16:creationId xmlns:a16="http://schemas.microsoft.com/office/drawing/2014/main" id="{5249F2B3-7D60-4D84-AFFC-62236C618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08095" y="492250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1" name="Freeform 132">
              <a:extLst>
                <a:ext uri="{FF2B5EF4-FFF2-40B4-BE49-F238E27FC236}">
                  <a16:creationId xmlns:a16="http://schemas.microsoft.com/office/drawing/2014/main" id="{ABB6FE35-BECB-45D9-9389-DE209119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4869" y="492089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2" name="Freeform 133">
              <a:extLst>
                <a:ext uri="{FF2B5EF4-FFF2-40B4-BE49-F238E27FC236}">
                  <a16:creationId xmlns:a16="http://schemas.microsoft.com/office/drawing/2014/main" id="{CF2B1082-C685-49DE-BB27-CD4BF7021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190" y="491766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3" name="Line 134">
              <a:extLst>
                <a:ext uri="{FF2B5EF4-FFF2-40B4-BE49-F238E27FC236}">
                  <a16:creationId xmlns:a16="http://schemas.microsoft.com/office/drawing/2014/main" id="{74D8D617-E99A-451C-BFBA-78E438137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95190" y="491766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4" name="Freeform 135">
              <a:extLst>
                <a:ext uri="{FF2B5EF4-FFF2-40B4-BE49-F238E27FC236}">
                  <a16:creationId xmlns:a16="http://schemas.microsoft.com/office/drawing/2014/main" id="{DE60AD43-CAEE-4DF4-9E0F-E2DDF7F5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964" y="491766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5" name="Freeform 136">
              <a:extLst>
                <a:ext uri="{FF2B5EF4-FFF2-40B4-BE49-F238E27FC236}">
                  <a16:creationId xmlns:a16="http://schemas.microsoft.com/office/drawing/2014/main" id="{1752631B-87CE-46B6-BFB0-9845F43D3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2284" y="491444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6" name="Line 137">
              <a:extLst>
                <a:ext uri="{FF2B5EF4-FFF2-40B4-BE49-F238E27FC236}">
                  <a16:creationId xmlns:a16="http://schemas.microsoft.com/office/drawing/2014/main" id="{F81D3E55-EC15-4471-97F1-FA9F1CE8D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2284" y="491444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7" name="Freeform 138">
              <a:extLst>
                <a:ext uri="{FF2B5EF4-FFF2-40B4-BE49-F238E27FC236}">
                  <a16:creationId xmlns:a16="http://schemas.microsoft.com/office/drawing/2014/main" id="{AA40C309-A229-4C11-BE91-C1FB1C0F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058" y="491282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8" name="Freeform 139">
              <a:extLst>
                <a:ext uri="{FF2B5EF4-FFF2-40B4-BE49-F238E27FC236}">
                  <a16:creationId xmlns:a16="http://schemas.microsoft.com/office/drawing/2014/main" id="{5A4D41C7-BBA6-4B70-A5DE-53D738F6E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379" y="4909603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9" name="Line 140">
              <a:extLst>
                <a:ext uri="{FF2B5EF4-FFF2-40B4-BE49-F238E27FC236}">
                  <a16:creationId xmlns:a16="http://schemas.microsoft.com/office/drawing/2014/main" id="{6DAF31F9-37BB-43B8-BF60-5BD5697CA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69379" y="4909603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0" name="Freeform 141">
              <a:extLst>
                <a:ext uri="{FF2B5EF4-FFF2-40B4-BE49-F238E27FC236}">
                  <a16:creationId xmlns:a16="http://schemas.microsoft.com/office/drawing/2014/main" id="{A699063E-C9EA-4743-A82C-B4C501E0A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6153" y="4909603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1" name="Freeform 142">
              <a:extLst>
                <a:ext uri="{FF2B5EF4-FFF2-40B4-BE49-F238E27FC236}">
                  <a16:creationId xmlns:a16="http://schemas.microsoft.com/office/drawing/2014/main" id="{FCD19ED7-EF7E-43F5-9FB1-C24DD9313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6473" y="4891858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2" name="Line 143">
              <a:extLst>
                <a:ext uri="{FF2B5EF4-FFF2-40B4-BE49-F238E27FC236}">
                  <a16:creationId xmlns:a16="http://schemas.microsoft.com/office/drawing/2014/main" id="{E6A76365-718C-4E05-BC82-4AAC01522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56473" y="4891858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3" name="Freeform 144">
              <a:extLst>
                <a:ext uri="{FF2B5EF4-FFF2-40B4-BE49-F238E27FC236}">
                  <a16:creationId xmlns:a16="http://schemas.microsoft.com/office/drawing/2014/main" id="{80558D33-17D5-4E52-807D-3F77227C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3247" y="4890245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4" name="Freeform 145">
              <a:extLst>
                <a:ext uri="{FF2B5EF4-FFF2-40B4-BE49-F238E27FC236}">
                  <a16:creationId xmlns:a16="http://schemas.microsoft.com/office/drawing/2014/main" id="{8CD30BDA-8D3F-4D48-81A5-CEC4B1F2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3568" y="490153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" name="Line 146">
              <a:extLst>
                <a:ext uri="{FF2B5EF4-FFF2-40B4-BE49-F238E27FC236}">
                  <a16:creationId xmlns:a16="http://schemas.microsoft.com/office/drawing/2014/main" id="{7BF943B3-4272-4F14-8C28-730C22DF8D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43568" y="490153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6" name="Freeform 147">
              <a:extLst>
                <a:ext uri="{FF2B5EF4-FFF2-40B4-BE49-F238E27FC236}">
                  <a16:creationId xmlns:a16="http://schemas.microsoft.com/office/drawing/2014/main" id="{3C63FC6B-8E37-473C-8FBD-71AD28A8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0342" y="4901537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7" name="Freeform 148">
              <a:extLst>
                <a:ext uri="{FF2B5EF4-FFF2-40B4-BE49-F238E27FC236}">
                  <a16:creationId xmlns:a16="http://schemas.microsoft.com/office/drawing/2014/main" id="{3EFBD818-988E-4CC3-864C-173ACFED4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9049" y="489831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8" name="Line 149">
              <a:extLst>
                <a:ext uri="{FF2B5EF4-FFF2-40B4-BE49-F238E27FC236}">
                  <a16:creationId xmlns:a16="http://schemas.microsoft.com/office/drawing/2014/main" id="{284E71B6-E99B-4F83-B3BB-9FCF227A1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29049" y="489831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9" name="Freeform 150">
              <a:extLst>
                <a:ext uri="{FF2B5EF4-FFF2-40B4-BE49-F238E27FC236}">
                  <a16:creationId xmlns:a16="http://schemas.microsoft.com/office/drawing/2014/main" id="{7131A708-713B-4D87-BE91-D0BEE5DA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5823" y="4896698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0" name="Freeform 151">
              <a:extLst>
                <a:ext uri="{FF2B5EF4-FFF2-40B4-BE49-F238E27FC236}">
                  <a16:creationId xmlns:a16="http://schemas.microsoft.com/office/drawing/2014/main" id="{AAE1683A-80CE-48A1-8C32-3C786A2A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6144" y="489347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1" name="Line 152">
              <a:extLst>
                <a:ext uri="{FF2B5EF4-FFF2-40B4-BE49-F238E27FC236}">
                  <a16:creationId xmlns:a16="http://schemas.microsoft.com/office/drawing/2014/main" id="{3B81DEAB-6C15-4EE5-BCF8-93312F8A0E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6144" y="489347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2" name="Freeform 153">
              <a:extLst>
                <a:ext uri="{FF2B5EF4-FFF2-40B4-BE49-F238E27FC236}">
                  <a16:creationId xmlns:a16="http://schemas.microsoft.com/office/drawing/2014/main" id="{F845C471-CB7C-44EE-A4EE-11FDFC5B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917" y="489347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3" name="Freeform 154">
              <a:extLst>
                <a:ext uri="{FF2B5EF4-FFF2-40B4-BE49-F238E27FC236}">
                  <a16:creationId xmlns:a16="http://schemas.microsoft.com/office/drawing/2014/main" id="{0CAD3D19-2BCD-4AA7-8029-E47FA4272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3238" y="489024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4" name="Line 155">
              <a:extLst>
                <a:ext uri="{FF2B5EF4-FFF2-40B4-BE49-F238E27FC236}">
                  <a16:creationId xmlns:a16="http://schemas.microsoft.com/office/drawing/2014/main" id="{FC671ED7-2088-47AD-900F-44797931F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03238" y="489024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5" name="Freeform 156">
              <a:extLst>
                <a:ext uri="{FF2B5EF4-FFF2-40B4-BE49-F238E27FC236}">
                  <a16:creationId xmlns:a16="http://schemas.microsoft.com/office/drawing/2014/main" id="{23696F40-9EC8-4E6F-882F-6AE5B1DE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0012" y="4888632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6" name="Freeform 157">
              <a:extLst>
                <a:ext uri="{FF2B5EF4-FFF2-40B4-BE49-F238E27FC236}">
                  <a16:creationId xmlns:a16="http://schemas.microsoft.com/office/drawing/2014/main" id="{ACCA995F-AC10-4BF5-BA8A-4F3BA8DA0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0333" y="488540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7" name="Line 158">
              <a:extLst>
                <a:ext uri="{FF2B5EF4-FFF2-40B4-BE49-F238E27FC236}">
                  <a16:creationId xmlns:a16="http://schemas.microsoft.com/office/drawing/2014/main" id="{B4F83F07-9098-4FE6-B967-616F03373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0333" y="488540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8" name="Freeform 159">
              <a:extLst>
                <a:ext uri="{FF2B5EF4-FFF2-40B4-BE49-F238E27FC236}">
                  <a16:creationId xmlns:a16="http://schemas.microsoft.com/office/drawing/2014/main" id="{CCA0CD2B-A585-4AFF-B4CF-68D50E3D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06" y="488540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9" name="Freeform 160">
              <a:extLst>
                <a:ext uri="{FF2B5EF4-FFF2-40B4-BE49-F238E27FC236}">
                  <a16:creationId xmlns:a16="http://schemas.microsoft.com/office/drawing/2014/main" id="{00DFA897-70FF-43DF-9986-775176D29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427" y="4867660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0" name="Line 161">
              <a:extLst>
                <a:ext uri="{FF2B5EF4-FFF2-40B4-BE49-F238E27FC236}">
                  <a16:creationId xmlns:a16="http://schemas.microsoft.com/office/drawing/2014/main" id="{C563E8A9-699D-4A57-B2A2-642932845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77427" y="4867660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1" name="Freeform 162">
              <a:extLst>
                <a:ext uri="{FF2B5EF4-FFF2-40B4-BE49-F238E27FC236}">
                  <a16:creationId xmlns:a16="http://schemas.microsoft.com/office/drawing/2014/main" id="{080C29F4-7556-40EC-8DD0-0F3025B1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4201" y="4866047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8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2" name="Freeform 163">
              <a:extLst>
                <a:ext uri="{FF2B5EF4-FFF2-40B4-BE49-F238E27FC236}">
                  <a16:creationId xmlns:a16="http://schemas.microsoft.com/office/drawing/2014/main" id="{2BCC833A-D41F-451F-A8C8-A7BAD8BA9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522" y="487733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3" name="Line 164">
              <a:extLst>
                <a:ext uri="{FF2B5EF4-FFF2-40B4-BE49-F238E27FC236}">
                  <a16:creationId xmlns:a16="http://schemas.microsoft.com/office/drawing/2014/main" id="{ED081D8C-D83A-4D06-B447-7D785B145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4522" y="487733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4" name="Freeform 165">
              <a:extLst>
                <a:ext uri="{FF2B5EF4-FFF2-40B4-BE49-F238E27FC236}">
                  <a16:creationId xmlns:a16="http://schemas.microsoft.com/office/drawing/2014/main" id="{5392AA55-6087-4D0E-83E6-6AF64388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296" y="487733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5" name="Freeform 166">
              <a:extLst>
                <a:ext uri="{FF2B5EF4-FFF2-40B4-BE49-F238E27FC236}">
                  <a16:creationId xmlns:a16="http://schemas.microsoft.com/office/drawing/2014/main" id="{31E54A38-3056-49FA-BCCA-A3ACAF93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1616" y="487411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6" name="Line 167">
              <a:extLst>
                <a:ext uri="{FF2B5EF4-FFF2-40B4-BE49-F238E27FC236}">
                  <a16:creationId xmlns:a16="http://schemas.microsoft.com/office/drawing/2014/main" id="{2E6C8E45-C015-42B4-B238-D0DE1E281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51616" y="487411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7" name="Freeform 168">
              <a:extLst>
                <a:ext uri="{FF2B5EF4-FFF2-40B4-BE49-F238E27FC236}">
                  <a16:creationId xmlns:a16="http://schemas.microsoft.com/office/drawing/2014/main" id="{7E4FE965-E1BD-4CA1-98CD-7A6B50705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8390" y="4872500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8" name="Freeform 169">
              <a:extLst>
                <a:ext uri="{FF2B5EF4-FFF2-40B4-BE49-F238E27FC236}">
                  <a16:creationId xmlns:a16="http://schemas.microsoft.com/office/drawing/2014/main" id="{5C9225C4-B7C2-40F3-AAB4-7B4CAFEC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8711" y="4869273"/>
              <a:ext cx="4840" cy="16132"/>
            </a:xfrm>
            <a:custGeom>
              <a:avLst/>
              <a:gdLst>
                <a:gd name="T0" fmla="*/ 0 w 3"/>
                <a:gd name="T1" fmla="*/ 10 h 10"/>
                <a:gd name="T2" fmla="*/ 3 w 3"/>
                <a:gd name="T3" fmla="*/ 0 h 10"/>
                <a:gd name="T4" fmla="*/ 0 w 3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9" name="Line 170">
              <a:extLst>
                <a:ext uri="{FF2B5EF4-FFF2-40B4-BE49-F238E27FC236}">
                  <a16:creationId xmlns:a16="http://schemas.microsoft.com/office/drawing/2014/main" id="{C4D206DA-DA0C-4B47-AB60-03AABFFA7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8711" y="4869273"/>
              <a:ext cx="4840" cy="161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0" name="Freeform 171">
              <a:extLst>
                <a:ext uri="{FF2B5EF4-FFF2-40B4-BE49-F238E27FC236}">
                  <a16:creationId xmlns:a16="http://schemas.microsoft.com/office/drawing/2014/main" id="{A47E2EFC-2A8E-4B8D-A85E-2A259705D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485" y="486927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1" name="Freeform 172">
              <a:extLst>
                <a:ext uri="{FF2B5EF4-FFF2-40B4-BE49-F238E27FC236}">
                  <a16:creationId xmlns:a16="http://schemas.microsoft.com/office/drawing/2014/main" id="{F7507DEF-9271-47CF-A57E-74F00DD08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805" y="486604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2" name="Line 173">
              <a:extLst>
                <a:ext uri="{FF2B5EF4-FFF2-40B4-BE49-F238E27FC236}">
                  <a16:creationId xmlns:a16="http://schemas.microsoft.com/office/drawing/2014/main" id="{D01AC4A6-799E-460F-ACCC-AAB0B46F2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25805" y="486604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3" name="Freeform 174">
              <a:extLst>
                <a:ext uri="{FF2B5EF4-FFF2-40B4-BE49-F238E27FC236}">
                  <a16:creationId xmlns:a16="http://schemas.microsoft.com/office/drawing/2014/main" id="{8FF60A33-918F-45A3-BC7A-15B0558F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579" y="4864434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10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4" name="Freeform 175">
              <a:extLst>
                <a:ext uri="{FF2B5EF4-FFF2-40B4-BE49-F238E27FC236}">
                  <a16:creationId xmlns:a16="http://schemas.microsoft.com/office/drawing/2014/main" id="{F90CF37C-4B99-43F1-BA1C-648A4671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900" y="486282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5" name="Line 176">
              <a:extLst>
                <a:ext uri="{FF2B5EF4-FFF2-40B4-BE49-F238E27FC236}">
                  <a16:creationId xmlns:a16="http://schemas.microsoft.com/office/drawing/2014/main" id="{1E34C406-7F34-49C1-BDF3-75A0A1D20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2900" y="486282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6" name="Freeform 177">
              <a:extLst>
                <a:ext uri="{FF2B5EF4-FFF2-40B4-BE49-F238E27FC236}">
                  <a16:creationId xmlns:a16="http://schemas.microsoft.com/office/drawing/2014/main" id="{BB6E0E6C-9F66-4081-A0C0-B99B0F9E4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674" y="4861208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7" name="Freeform 178">
              <a:extLst>
                <a:ext uri="{FF2B5EF4-FFF2-40B4-BE49-F238E27FC236}">
                  <a16:creationId xmlns:a16="http://schemas.microsoft.com/office/drawing/2014/main" id="{82B518FA-10DE-4B4B-88CB-0C40699C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4" y="4843462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8" name="Line 179">
              <a:extLst>
                <a:ext uri="{FF2B5EF4-FFF2-40B4-BE49-F238E27FC236}">
                  <a16:creationId xmlns:a16="http://schemas.microsoft.com/office/drawing/2014/main" id="{AC3EC8BF-5188-4C0A-A051-9BC2687FE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994" y="4843462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9" name="Freeform 180">
              <a:extLst>
                <a:ext uri="{FF2B5EF4-FFF2-40B4-BE49-F238E27FC236}">
                  <a16:creationId xmlns:a16="http://schemas.microsoft.com/office/drawing/2014/main" id="{0867029C-D957-4D4D-B1F7-D064B1841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768" y="4841849"/>
              <a:ext cx="14519" cy="32264"/>
            </a:xfrm>
            <a:custGeom>
              <a:avLst/>
              <a:gdLst>
                <a:gd name="T0" fmla="*/ 5 w 9"/>
                <a:gd name="T1" fmla="*/ 0 h 20"/>
                <a:gd name="T2" fmla="*/ 9 w 9"/>
                <a:gd name="T3" fmla="*/ 2 h 20"/>
                <a:gd name="T4" fmla="*/ 4 w 9"/>
                <a:gd name="T5" fmla="*/ 20 h 20"/>
                <a:gd name="T6" fmla="*/ 0 w 9"/>
                <a:gd name="T7" fmla="*/ 19 h 20"/>
                <a:gd name="T8" fmla="*/ 5 w 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5" y="0"/>
                  </a:moveTo>
                  <a:lnTo>
                    <a:pt x="9" y="2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0" name="Freeform 181">
              <a:extLst>
                <a:ext uri="{FF2B5EF4-FFF2-40B4-BE49-F238E27FC236}">
                  <a16:creationId xmlns:a16="http://schemas.microsoft.com/office/drawing/2014/main" id="{149B8023-FEEE-45FC-8308-B70058F72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7089" y="485475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1" name="Line 182">
              <a:extLst>
                <a:ext uri="{FF2B5EF4-FFF2-40B4-BE49-F238E27FC236}">
                  <a16:creationId xmlns:a16="http://schemas.microsoft.com/office/drawing/2014/main" id="{AA384A56-D991-4700-82C4-925419C2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87089" y="485475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2" name="Freeform 183">
              <a:extLst>
                <a:ext uri="{FF2B5EF4-FFF2-40B4-BE49-F238E27FC236}">
                  <a16:creationId xmlns:a16="http://schemas.microsoft.com/office/drawing/2014/main" id="{ABA16194-5B79-4F6E-B967-CDD4E589C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863" y="4853142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3" name="Freeform 184">
              <a:extLst>
                <a:ext uri="{FF2B5EF4-FFF2-40B4-BE49-F238E27FC236}">
                  <a16:creationId xmlns:a16="http://schemas.microsoft.com/office/drawing/2014/main" id="{50942F96-B84D-434D-90AA-CA0228B2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4184" y="484991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4" name="Line 185">
              <a:extLst>
                <a:ext uri="{FF2B5EF4-FFF2-40B4-BE49-F238E27FC236}">
                  <a16:creationId xmlns:a16="http://schemas.microsoft.com/office/drawing/2014/main" id="{0FCBD984-FD0C-4C55-A648-347765D3C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74184" y="484991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5" name="Freeform 186">
              <a:extLst>
                <a:ext uri="{FF2B5EF4-FFF2-40B4-BE49-F238E27FC236}">
                  <a16:creationId xmlns:a16="http://schemas.microsoft.com/office/drawing/2014/main" id="{0D7CD8DD-D214-4E73-A174-8F2339CA9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57" y="4848302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3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6" name="Freeform 187">
              <a:extLst>
                <a:ext uri="{FF2B5EF4-FFF2-40B4-BE49-F238E27FC236}">
                  <a16:creationId xmlns:a16="http://schemas.microsoft.com/office/drawing/2014/main" id="{9CC9A4AA-5286-40BC-ACED-423EE0036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1278" y="4846689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7" name="Line 188">
              <a:extLst>
                <a:ext uri="{FF2B5EF4-FFF2-40B4-BE49-F238E27FC236}">
                  <a16:creationId xmlns:a16="http://schemas.microsoft.com/office/drawing/2014/main" id="{819DC95D-2BF6-4E9F-B14F-000E2FD29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1278" y="4846689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8" name="Freeform 189">
              <a:extLst>
                <a:ext uri="{FF2B5EF4-FFF2-40B4-BE49-F238E27FC236}">
                  <a16:creationId xmlns:a16="http://schemas.microsoft.com/office/drawing/2014/main" id="{A43606B7-AE92-46C8-B244-CDDCF21C1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052" y="4845076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9" name="Freeform 190">
              <a:extLst>
                <a:ext uri="{FF2B5EF4-FFF2-40B4-BE49-F238E27FC236}">
                  <a16:creationId xmlns:a16="http://schemas.microsoft.com/office/drawing/2014/main" id="{2E70AD86-D749-4A03-AA13-FF1F1F88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759" y="484184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0" name="Line 191">
              <a:extLst>
                <a:ext uri="{FF2B5EF4-FFF2-40B4-BE49-F238E27FC236}">
                  <a16:creationId xmlns:a16="http://schemas.microsoft.com/office/drawing/2014/main" id="{C85A83B2-0EFF-46B3-88B8-7EEAAE8D1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6759" y="484184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1" name="Freeform 192">
              <a:extLst>
                <a:ext uri="{FF2B5EF4-FFF2-40B4-BE49-F238E27FC236}">
                  <a16:creationId xmlns:a16="http://schemas.microsoft.com/office/drawing/2014/main" id="{23BF9A96-C8F3-4D6C-80E1-DA81D41F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5146" y="4841849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3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3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2" name="Freeform 193">
              <a:extLst>
                <a:ext uri="{FF2B5EF4-FFF2-40B4-BE49-F238E27FC236}">
                  <a16:creationId xmlns:a16="http://schemas.microsoft.com/office/drawing/2014/main" id="{C80A5F94-E418-4F9A-80AF-E3BACA460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854" y="483862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3" name="Line 194">
              <a:extLst>
                <a:ext uri="{FF2B5EF4-FFF2-40B4-BE49-F238E27FC236}">
                  <a16:creationId xmlns:a16="http://schemas.microsoft.com/office/drawing/2014/main" id="{E349A9D1-55E3-4F88-AACA-550163DC0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33854" y="483862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4" name="Freeform 195">
              <a:extLst>
                <a:ext uri="{FF2B5EF4-FFF2-40B4-BE49-F238E27FC236}">
                  <a16:creationId xmlns:a16="http://schemas.microsoft.com/office/drawing/2014/main" id="{276A9274-2D0D-4747-806A-B86E3B87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0628" y="483701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5" name="Freeform 196">
              <a:extLst>
                <a:ext uri="{FF2B5EF4-FFF2-40B4-BE49-F238E27FC236}">
                  <a16:creationId xmlns:a16="http://schemas.microsoft.com/office/drawing/2014/main" id="{284870CD-48B5-42AF-BE1B-C8DE4BA0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0948" y="4819265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6" name="Line 197">
              <a:extLst>
                <a:ext uri="{FF2B5EF4-FFF2-40B4-BE49-F238E27FC236}">
                  <a16:creationId xmlns:a16="http://schemas.microsoft.com/office/drawing/2014/main" id="{83A206CD-5F16-4668-ADC0-F449E3C91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20948" y="4819265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7" name="Freeform 198">
              <a:extLst>
                <a:ext uri="{FF2B5EF4-FFF2-40B4-BE49-F238E27FC236}">
                  <a16:creationId xmlns:a16="http://schemas.microsoft.com/office/drawing/2014/main" id="{2B3F803A-94FB-498E-8C3A-BEC56806C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722" y="4819265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8" name="Freeform 199">
              <a:extLst>
                <a:ext uri="{FF2B5EF4-FFF2-40B4-BE49-F238E27FC236}">
                  <a16:creationId xmlns:a16="http://schemas.microsoft.com/office/drawing/2014/main" id="{0FE96524-F8B6-4C8E-AA9C-FBCA11CF2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8043" y="483055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9" name="Line 200">
              <a:extLst>
                <a:ext uri="{FF2B5EF4-FFF2-40B4-BE49-F238E27FC236}">
                  <a16:creationId xmlns:a16="http://schemas.microsoft.com/office/drawing/2014/main" id="{639853C4-D11D-4EA3-B46D-196626275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08043" y="483055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0" name="Freeform 201">
              <a:extLst>
                <a:ext uri="{FF2B5EF4-FFF2-40B4-BE49-F238E27FC236}">
                  <a16:creationId xmlns:a16="http://schemas.microsoft.com/office/drawing/2014/main" id="{97C17A5D-5FE0-4EB2-B0CF-E327DE43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4817" y="4828944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1" name="Freeform 202">
              <a:extLst>
                <a:ext uri="{FF2B5EF4-FFF2-40B4-BE49-F238E27FC236}">
                  <a16:creationId xmlns:a16="http://schemas.microsoft.com/office/drawing/2014/main" id="{567A24E2-BD9A-4601-BEB4-9E5FAAEE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5137" y="482571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2" name="Line 203">
              <a:extLst>
                <a:ext uri="{FF2B5EF4-FFF2-40B4-BE49-F238E27FC236}">
                  <a16:creationId xmlns:a16="http://schemas.microsoft.com/office/drawing/2014/main" id="{62102C14-A223-49C3-B329-BED38A874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95137" y="482571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3" name="Freeform 204">
              <a:extLst>
                <a:ext uri="{FF2B5EF4-FFF2-40B4-BE49-F238E27FC236}">
                  <a16:creationId xmlns:a16="http://schemas.microsoft.com/office/drawing/2014/main" id="{1F10726B-1A69-41BC-BAD1-6C372A9CC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911" y="4825717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Freeform 206">
              <a:extLst>
                <a:ext uri="{FF2B5EF4-FFF2-40B4-BE49-F238E27FC236}">
                  <a16:creationId xmlns:a16="http://schemas.microsoft.com/office/drawing/2014/main" id="{164C0CF1-C276-4A1A-9873-9C03ED33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619" y="482249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Line 207">
              <a:extLst>
                <a:ext uri="{FF2B5EF4-FFF2-40B4-BE49-F238E27FC236}">
                  <a16:creationId xmlns:a16="http://schemas.microsoft.com/office/drawing/2014/main" id="{2D5BD16C-714B-49E4-8DEA-B2995D94A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80619" y="482249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6" name="Freeform 208">
              <a:extLst>
                <a:ext uri="{FF2B5EF4-FFF2-40B4-BE49-F238E27FC236}">
                  <a16:creationId xmlns:a16="http://schemas.microsoft.com/office/drawing/2014/main" id="{D244A55B-C864-434A-B303-ECA53DB86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393" y="4820878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7" name="Freeform 209">
              <a:extLst>
                <a:ext uri="{FF2B5EF4-FFF2-40B4-BE49-F238E27FC236}">
                  <a16:creationId xmlns:a16="http://schemas.microsoft.com/office/drawing/2014/main" id="{BE8913ED-DDB8-4EDC-B561-7300F986E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714" y="481765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Line 210">
              <a:extLst>
                <a:ext uri="{FF2B5EF4-FFF2-40B4-BE49-F238E27FC236}">
                  <a16:creationId xmlns:a16="http://schemas.microsoft.com/office/drawing/2014/main" id="{93CF617D-730F-4430-B0DA-11B4A2287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67714" y="481765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Freeform 211">
              <a:extLst>
                <a:ext uri="{FF2B5EF4-FFF2-40B4-BE49-F238E27FC236}">
                  <a16:creationId xmlns:a16="http://schemas.microsoft.com/office/drawing/2014/main" id="{36526725-005C-4424-9BA3-4F4B505FB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4487" y="481765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Freeform 212">
              <a:extLst>
                <a:ext uri="{FF2B5EF4-FFF2-40B4-BE49-F238E27FC236}">
                  <a16:creationId xmlns:a16="http://schemas.microsoft.com/office/drawing/2014/main" id="{29892479-F530-479C-B05F-DE20F7D1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4808" y="481442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1" name="Line 213">
              <a:extLst>
                <a:ext uri="{FF2B5EF4-FFF2-40B4-BE49-F238E27FC236}">
                  <a16:creationId xmlns:a16="http://schemas.microsoft.com/office/drawing/2014/main" id="{126B8643-2B7F-49D2-A974-667C3C2DB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54808" y="481442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2" name="Freeform 214">
              <a:extLst>
                <a:ext uri="{FF2B5EF4-FFF2-40B4-BE49-F238E27FC236}">
                  <a16:creationId xmlns:a16="http://schemas.microsoft.com/office/drawing/2014/main" id="{1B8109D3-A803-4D57-87CE-07FA4661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582" y="4812812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3" name="Freeform 215">
              <a:extLst>
                <a:ext uri="{FF2B5EF4-FFF2-40B4-BE49-F238E27FC236}">
                  <a16:creationId xmlns:a16="http://schemas.microsoft.com/office/drawing/2014/main" id="{5527729D-7E00-4647-B74D-42C58E2CD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903" y="4795067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4" name="Line 216">
              <a:extLst>
                <a:ext uri="{FF2B5EF4-FFF2-40B4-BE49-F238E27FC236}">
                  <a16:creationId xmlns:a16="http://schemas.microsoft.com/office/drawing/2014/main" id="{E9B3610D-DE48-450D-8339-EC09DD4CC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41903" y="4795067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5" name="Freeform 217">
              <a:extLst>
                <a:ext uri="{FF2B5EF4-FFF2-40B4-BE49-F238E27FC236}">
                  <a16:creationId xmlns:a16="http://schemas.microsoft.com/office/drawing/2014/main" id="{23CA84B7-A0CD-4C62-9839-04D674C4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8676" y="4793454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9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6" name="Freeform 218">
              <a:extLst>
                <a:ext uri="{FF2B5EF4-FFF2-40B4-BE49-F238E27FC236}">
                  <a16:creationId xmlns:a16="http://schemas.microsoft.com/office/drawing/2014/main" id="{C58BA7AB-0342-49A0-BB14-1E7B1BF85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997" y="480635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7" name="Line 219">
              <a:extLst>
                <a:ext uri="{FF2B5EF4-FFF2-40B4-BE49-F238E27FC236}">
                  <a16:creationId xmlns:a16="http://schemas.microsoft.com/office/drawing/2014/main" id="{DAE66A21-549F-44CC-8142-558BA6AD4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28997" y="480635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Freeform 220">
              <a:extLst>
                <a:ext uri="{FF2B5EF4-FFF2-40B4-BE49-F238E27FC236}">
                  <a16:creationId xmlns:a16="http://schemas.microsoft.com/office/drawing/2014/main" id="{DE92FAC8-D966-4793-8286-A5C0AC93E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771" y="4804746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Freeform 221">
              <a:extLst>
                <a:ext uri="{FF2B5EF4-FFF2-40B4-BE49-F238E27FC236}">
                  <a16:creationId xmlns:a16="http://schemas.microsoft.com/office/drawing/2014/main" id="{4DE19DD4-BBF8-4508-A865-A942AA63A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6092" y="480152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Line 222">
              <a:extLst>
                <a:ext uri="{FF2B5EF4-FFF2-40B4-BE49-F238E27FC236}">
                  <a16:creationId xmlns:a16="http://schemas.microsoft.com/office/drawing/2014/main" id="{5388A1BD-5B96-4539-8C14-0F4B7BEC8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16092" y="480152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Freeform 223">
              <a:extLst>
                <a:ext uri="{FF2B5EF4-FFF2-40B4-BE49-F238E27FC236}">
                  <a16:creationId xmlns:a16="http://schemas.microsoft.com/office/drawing/2014/main" id="{9D7F0146-E893-4F1C-8340-BE3655883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865" y="480152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Freeform 224">
              <a:extLst>
                <a:ext uri="{FF2B5EF4-FFF2-40B4-BE49-F238E27FC236}">
                  <a16:creationId xmlns:a16="http://schemas.microsoft.com/office/drawing/2014/main" id="{20F75826-261B-453A-BEC9-313E44FE2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3186" y="479829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Line 225">
              <a:extLst>
                <a:ext uri="{FF2B5EF4-FFF2-40B4-BE49-F238E27FC236}">
                  <a16:creationId xmlns:a16="http://schemas.microsoft.com/office/drawing/2014/main" id="{3EE1DC41-21F9-4EFF-B1AE-34558E7B8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03186" y="479829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Freeform 226">
              <a:extLst>
                <a:ext uri="{FF2B5EF4-FFF2-40B4-BE49-F238E27FC236}">
                  <a16:creationId xmlns:a16="http://schemas.microsoft.com/office/drawing/2014/main" id="{4CBF31A4-1D7F-4B7B-9881-1D361C8D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9960" y="479668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5" name="Freeform 227">
              <a:extLst>
                <a:ext uri="{FF2B5EF4-FFF2-40B4-BE49-F238E27FC236}">
                  <a16:creationId xmlns:a16="http://schemas.microsoft.com/office/drawing/2014/main" id="{E1C0E6F6-E0A0-4315-8031-5D68AE46F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81" y="4793454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6" name="Line 228">
              <a:extLst>
                <a:ext uri="{FF2B5EF4-FFF2-40B4-BE49-F238E27FC236}">
                  <a16:creationId xmlns:a16="http://schemas.microsoft.com/office/drawing/2014/main" id="{88B9D87E-B22F-462A-921E-157BE5F3E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0281" y="4793454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7" name="Freeform 229">
              <a:extLst>
                <a:ext uri="{FF2B5EF4-FFF2-40B4-BE49-F238E27FC236}">
                  <a16:creationId xmlns:a16="http://schemas.microsoft.com/office/drawing/2014/main" id="{8DB37B7A-B0EA-4133-9092-6235D41EC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54" y="4793454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Freeform 230">
              <a:extLst>
                <a:ext uri="{FF2B5EF4-FFF2-40B4-BE49-F238E27FC236}">
                  <a16:creationId xmlns:a16="http://schemas.microsoft.com/office/drawing/2014/main" id="{562D06F8-FBAA-44C7-9A0E-11E6DB86C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7375" y="479022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Line 231">
              <a:extLst>
                <a:ext uri="{FF2B5EF4-FFF2-40B4-BE49-F238E27FC236}">
                  <a16:creationId xmlns:a16="http://schemas.microsoft.com/office/drawing/2014/main" id="{30720C4B-84A5-41D0-89F1-4B7F72F9D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77375" y="479022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0" name="Freeform 232">
              <a:extLst>
                <a:ext uri="{FF2B5EF4-FFF2-40B4-BE49-F238E27FC236}">
                  <a16:creationId xmlns:a16="http://schemas.microsoft.com/office/drawing/2014/main" id="{AB50DB49-02AA-4014-A7FC-B763FD95C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149" y="4788614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2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1" name="Freeform 233">
              <a:extLst>
                <a:ext uri="{FF2B5EF4-FFF2-40B4-BE49-F238E27FC236}">
                  <a16:creationId xmlns:a16="http://schemas.microsoft.com/office/drawing/2014/main" id="{39D10A20-E948-49B8-A1F9-169939AD4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4470" y="4770869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2" name="Line 234">
              <a:extLst>
                <a:ext uri="{FF2B5EF4-FFF2-40B4-BE49-F238E27FC236}">
                  <a16:creationId xmlns:a16="http://schemas.microsoft.com/office/drawing/2014/main" id="{503F8DA2-E3EB-40EF-A1DC-55A383D96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64470" y="4770869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Freeform 235">
              <a:extLst>
                <a:ext uri="{FF2B5EF4-FFF2-40B4-BE49-F238E27FC236}">
                  <a16:creationId xmlns:a16="http://schemas.microsoft.com/office/drawing/2014/main" id="{CC337F17-9E4B-49F9-9BAA-D06DE12E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1243" y="4770869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91" name="组合 690">
            <a:extLst>
              <a:ext uri="{FF2B5EF4-FFF2-40B4-BE49-F238E27FC236}">
                <a16:creationId xmlns:a16="http://schemas.microsoft.com/office/drawing/2014/main" id="{266391B4-1F12-4383-90DC-E19CF896474D}"/>
              </a:ext>
            </a:extLst>
          </p:cNvPr>
          <p:cNvGrpSpPr/>
          <p:nvPr/>
        </p:nvGrpSpPr>
        <p:grpSpPr>
          <a:xfrm>
            <a:off x="6603980" y="1869605"/>
            <a:ext cx="596721" cy="789477"/>
            <a:chOff x="7190650" y="1670587"/>
            <a:chExt cx="596721" cy="789477"/>
          </a:xfrm>
        </p:grpSpPr>
        <p:sp>
          <p:nvSpPr>
            <p:cNvPr id="478" name="Freeform 9">
              <a:extLst>
                <a:ext uri="{FF2B5EF4-FFF2-40B4-BE49-F238E27FC236}">
                  <a16:creationId xmlns:a16="http://schemas.microsoft.com/office/drawing/2014/main" id="{9C824F49-7CD2-4971-95E6-6535DC70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1382" y="1670587"/>
              <a:ext cx="483939" cy="524950"/>
            </a:xfrm>
            <a:custGeom>
              <a:avLst/>
              <a:gdLst>
                <a:gd name="T0" fmla="*/ 1027 w 1074"/>
                <a:gd name="T1" fmla="*/ 392 h 1167"/>
                <a:gd name="T2" fmla="*/ 993 w 1074"/>
                <a:gd name="T3" fmla="*/ 295 h 1167"/>
                <a:gd name="T4" fmla="*/ 650 w 1074"/>
                <a:gd name="T5" fmla="*/ 53 h 1167"/>
                <a:gd name="T6" fmla="*/ 543 w 1074"/>
                <a:gd name="T7" fmla="*/ 59 h 1167"/>
                <a:gd name="T8" fmla="*/ 0 w 1074"/>
                <a:gd name="T9" fmla="*/ 827 h 1167"/>
                <a:gd name="T10" fmla="*/ 480 w 1074"/>
                <a:gd name="T11" fmla="*/ 1167 h 1167"/>
                <a:gd name="T12" fmla="*/ 1027 w 1074"/>
                <a:gd name="T13" fmla="*/ 39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1167">
                  <a:moveTo>
                    <a:pt x="1027" y="392"/>
                  </a:moveTo>
                  <a:cubicBezTo>
                    <a:pt x="1074" y="327"/>
                    <a:pt x="993" y="295"/>
                    <a:pt x="993" y="295"/>
                  </a:cubicBezTo>
                  <a:cubicBezTo>
                    <a:pt x="650" y="53"/>
                    <a:pt x="650" y="53"/>
                    <a:pt x="650" y="53"/>
                  </a:cubicBezTo>
                  <a:cubicBezTo>
                    <a:pt x="575" y="0"/>
                    <a:pt x="543" y="59"/>
                    <a:pt x="543" y="59"/>
                  </a:cubicBezTo>
                  <a:cubicBezTo>
                    <a:pt x="0" y="827"/>
                    <a:pt x="0" y="827"/>
                    <a:pt x="0" y="827"/>
                  </a:cubicBezTo>
                  <a:cubicBezTo>
                    <a:pt x="480" y="1167"/>
                    <a:pt x="480" y="1167"/>
                    <a:pt x="480" y="1167"/>
                  </a:cubicBezTo>
                  <a:lnTo>
                    <a:pt x="1027" y="392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5" name="Freeform 46">
              <a:extLst>
                <a:ext uri="{FF2B5EF4-FFF2-40B4-BE49-F238E27FC236}">
                  <a16:creationId xmlns:a16="http://schemas.microsoft.com/office/drawing/2014/main" id="{B9B2C150-D575-46A5-BD40-D7E15F515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7787" y="1752611"/>
              <a:ext cx="346549" cy="379358"/>
            </a:xfrm>
            <a:custGeom>
              <a:avLst/>
              <a:gdLst>
                <a:gd name="T0" fmla="*/ 169 w 169"/>
                <a:gd name="T1" fmla="*/ 54 h 185"/>
                <a:gd name="T2" fmla="*/ 76 w 169"/>
                <a:gd name="T3" fmla="*/ 185 h 185"/>
                <a:gd name="T4" fmla="*/ 0 w 169"/>
                <a:gd name="T5" fmla="*/ 131 h 185"/>
                <a:gd name="T6" fmla="*/ 93 w 169"/>
                <a:gd name="T7" fmla="*/ 0 h 185"/>
                <a:gd name="T8" fmla="*/ 169 w 169"/>
                <a:gd name="T9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85">
                  <a:moveTo>
                    <a:pt x="169" y="54"/>
                  </a:moveTo>
                  <a:lnTo>
                    <a:pt x="76" y="185"/>
                  </a:lnTo>
                  <a:lnTo>
                    <a:pt x="0" y="131"/>
                  </a:lnTo>
                  <a:lnTo>
                    <a:pt x="93" y="0"/>
                  </a:lnTo>
                  <a:lnTo>
                    <a:pt x="169" y="54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6" name="Freeform 47">
              <a:extLst>
                <a:ext uri="{FF2B5EF4-FFF2-40B4-BE49-F238E27FC236}">
                  <a16:creationId xmlns:a16="http://schemas.microsoft.com/office/drawing/2014/main" id="{2E619631-BE0F-453F-980A-EAF3D4A6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3965" y="1674689"/>
              <a:ext cx="481889" cy="524950"/>
            </a:xfrm>
            <a:custGeom>
              <a:avLst/>
              <a:gdLst>
                <a:gd name="T0" fmla="*/ 993 w 1073"/>
                <a:gd name="T1" fmla="*/ 295 h 1167"/>
                <a:gd name="T2" fmla="*/ 650 w 1073"/>
                <a:gd name="T3" fmla="*/ 53 h 1167"/>
                <a:gd name="T4" fmla="*/ 542 w 1073"/>
                <a:gd name="T5" fmla="*/ 60 h 1167"/>
                <a:gd name="T6" fmla="*/ 0 w 1073"/>
                <a:gd name="T7" fmla="*/ 828 h 1167"/>
                <a:gd name="T8" fmla="*/ 480 w 1073"/>
                <a:gd name="T9" fmla="*/ 1167 h 1167"/>
                <a:gd name="T10" fmla="*/ 1027 w 1073"/>
                <a:gd name="T11" fmla="*/ 392 h 1167"/>
                <a:gd name="T12" fmla="*/ 993 w 1073"/>
                <a:gd name="T13" fmla="*/ 295 h 1167"/>
                <a:gd name="T14" fmla="*/ 735 w 1073"/>
                <a:gd name="T15" fmla="*/ 408 h 1167"/>
                <a:gd name="T16" fmla="*/ 660 w 1073"/>
                <a:gd name="T17" fmla="*/ 429 h 1167"/>
                <a:gd name="T18" fmla="*/ 611 w 1073"/>
                <a:gd name="T19" fmla="*/ 498 h 1167"/>
                <a:gd name="T20" fmla="*/ 612 w 1073"/>
                <a:gd name="T21" fmla="*/ 685 h 1167"/>
                <a:gd name="T22" fmla="*/ 600 w 1073"/>
                <a:gd name="T23" fmla="*/ 700 h 1167"/>
                <a:gd name="T24" fmla="*/ 601 w 1073"/>
                <a:gd name="T25" fmla="*/ 746 h 1167"/>
                <a:gd name="T26" fmla="*/ 548 w 1073"/>
                <a:gd name="T27" fmla="*/ 755 h 1167"/>
                <a:gd name="T28" fmla="*/ 539 w 1073"/>
                <a:gd name="T29" fmla="*/ 702 h 1167"/>
                <a:gd name="T30" fmla="*/ 589 w 1073"/>
                <a:gd name="T31" fmla="*/ 691 h 1167"/>
                <a:gd name="T32" fmla="*/ 603 w 1073"/>
                <a:gd name="T33" fmla="*/ 511 h 1167"/>
                <a:gd name="T34" fmla="*/ 397 w 1073"/>
                <a:gd name="T35" fmla="*/ 802 h 1167"/>
                <a:gd name="T36" fmla="*/ 396 w 1073"/>
                <a:gd name="T37" fmla="*/ 843 h 1167"/>
                <a:gd name="T38" fmla="*/ 344 w 1073"/>
                <a:gd name="T39" fmla="*/ 851 h 1167"/>
                <a:gd name="T40" fmla="*/ 336 w 1073"/>
                <a:gd name="T41" fmla="*/ 800 h 1167"/>
                <a:gd name="T42" fmla="*/ 374 w 1073"/>
                <a:gd name="T43" fmla="*/ 786 h 1167"/>
                <a:gd name="T44" fmla="*/ 531 w 1073"/>
                <a:gd name="T45" fmla="*/ 563 h 1167"/>
                <a:gd name="T46" fmla="*/ 366 w 1073"/>
                <a:gd name="T47" fmla="*/ 633 h 1167"/>
                <a:gd name="T48" fmla="*/ 376 w 1073"/>
                <a:gd name="T49" fmla="*/ 695 h 1167"/>
                <a:gd name="T50" fmla="*/ 313 w 1073"/>
                <a:gd name="T51" fmla="*/ 706 h 1167"/>
                <a:gd name="T52" fmla="*/ 302 w 1073"/>
                <a:gd name="T53" fmla="*/ 643 h 1167"/>
                <a:gd name="T54" fmla="*/ 354 w 1073"/>
                <a:gd name="T55" fmla="*/ 626 h 1167"/>
                <a:gd name="T56" fmla="*/ 541 w 1073"/>
                <a:gd name="T57" fmla="*/ 549 h 1167"/>
                <a:gd name="T58" fmla="*/ 637 w 1073"/>
                <a:gd name="T59" fmla="*/ 413 h 1167"/>
                <a:gd name="T60" fmla="*/ 632 w 1073"/>
                <a:gd name="T61" fmla="*/ 335 h 1167"/>
                <a:gd name="T62" fmla="*/ 720 w 1073"/>
                <a:gd name="T63" fmla="*/ 320 h 1167"/>
                <a:gd name="T64" fmla="*/ 735 w 1073"/>
                <a:gd name="T65" fmla="*/ 408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3" h="1167">
                  <a:moveTo>
                    <a:pt x="993" y="295"/>
                  </a:moveTo>
                  <a:cubicBezTo>
                    <a:pt x="650" y="53"/>
                    <a:pt x="650" y="53"/>
                    <a:pt x="650" y="53"/>
                  </a:cubicBezTo>
                  <a:cubicBezTo>
                    <a:pt x="574" y="0"/>
                    <a:pt x="542" y="60"/>
                    <a:pt x="542" y="60"/>
                  </a:cubicBezTo>
                  <a:cubicBezTo>
                    <a:pt x="0" y="828"/>
                    <a:pt x="0" y="828"/>
                    <a:pt x="0" y="828"/>
                  </a:cubicBezTo>
                  <a:cubicBezTo>
                    <a:pt x="480" y="1167"/>
                    <a:pt x="480" y="1167"/>
                    <a:pt x="480" y="1167"/>
                  </a:cubicBezTo>
                  <a:cubicBezTo>
                    <a:pt x="1027" y="392"/>
                    <a:pt x="1027" y="392"/>
                    <a:pt x="1027" y="392"/>
                  </a:cubicBezTo>
                  <a:cubicBezTo>
                    <a:pt x="1073" y="327"/>
                    <a:pt x="993" y="295"/>
                    <a:pt x="993" y="295"/>
                  </a:cubicBezTo>
                  <a:close/>
                  <a:moveTo>
                    <a:pt x="735" y="408"/>
                  </a:moveTo>
                  <a:cubicBezTo>
                    <a:pt x="718" y="432"/>
                    <a:pt x="687" y="440"/>
                    <a:pt x="660" y="429"/>
                  </a:cubicBezTo>
                  <a:cubicBezTo>
                    <a:pt x="611" y="498"/>
                    <a:pt x="611" y="498"/>
                    <a:pt x="611" y="498"/>
                  </a:cubicBezTo>
                  <a:cubicBezTo>
                    <a:pt x="668" y="580"/>
                    <a:pt x="636" y="650"/>
                    <a:pt x="612" y="685"/>
                  </a:cubicBezTo>
                  <a:cubicBezTo>
                    <a:pt x="607" y="691"/>
                    <a:pt x="603" y="696"/>
                    <a:pt x="600" y="700"/>
                  </a:cubicBezTo>
                  <a:cubicBezTo>
                    <a:pt x="610" y="713"/>
                    <a:pt x="611" y="732"/>
                    <a:pt x="601" y="746"/>
                  </a:cubicBezTo>
                  <a:cubicBezTo>
                    <a:pt x="589" y="764"/>
                    <a:pt x="565" y="768"/>
                    <a:pt x="548" y="755"/>
                  </a:cubicBezTo>
                  <a:cubicBezTo>
                    <a:pt x="531" y="743"/>
                    <a:pt x="527" y="720"/>
                    <a:pt x="539" y="702"/>
                  </a:cubicBezTo>
                  <a:cubicBezTo>
                    <a:pt x="550" y="686"/>
                    <a:pt x="572" y="682"/>
                    <a:pt x="589" y="691"/>
                  </a:cubicBezTo>
                  <a:cubicBezTo>
                    <a:pt x="609" y="669"/>
                    <a:pt x="661" y="598"/>
                    <a:pt x="603" y="511"/>
                  </a:cubicBezTo>
                  <a:cubicBezTo>
                    <a:pt x="397" y="802"/>
                    <a:pt x="397" y="802"/>
                    <a:pt x="397" y="802"/>
                  </a:cubicBezTo>
                  <a:cubicBezTo>
                    <a:pt x="404" y="814"/>
                    <a:pt x="404" y="830"/>
                    <a:pt x="396" y="843"/>
                  </a:cubicBezTo>
                  <a:cubicBezTo>
                    <a:pt x="384" y="859"/>
                    <a:pt x="361" y="863"/>
                    <a:pt x="344" y="851"/>
                  </a:cubicBezTo>
                  <a:cubicBezTo>
                    <a:pt x="328" y="840"/>
                    <a:pt x="324" y="817"/>
                    <a:pt x="336" y="800"/>
                  </a:cubicBezTo>
                  <a:cubicBezTo>
                    <a:pt x="344" y="788"/>
                    <a:pt x="360" y="782"/>
                    <a:pt x="374" y="786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425" y="556"/>
                    <a:pt x="379" y="612"/>
                    <a:pt x="366" y="633"/>
                  </a:cubicBezTo>
                  <a:cubicBezTo>
                    <a:pt x="386" y="647"/>
                    <a:pt x="391" y="675"/>
                    <a:pt x="376" y="695"/>
                  </a:cubicBezTo>
                  <a:cubicBezTo>
                    <a:pt x="362" y="716"/>
                    <a:pt x="334" y="720"/>
                    <a:pt x="313" y="706"/>
                  </a:cubicBezTo>
                  <a:cubicBezTo>
                    <a:pt x="293" y="692"/>
                    <a:pt x="288" y="663"/>
                    <a:pt x="302" y="643"/>
                  </a:cubicBezTo>
                  <a:cubicBezTo>
                    <a:pt x="314" y="626"/>
                    <a:pt x="335" y="620"/>
                    <a:pt x="354" y="626"/>
                  </a:cubicBezTo>
                  <a:cubicBezTo>
                    <a:pt x="368" y="603"/>
                    <a:pt x="420" y="539"/>
                    <a:pt x="541" y="549"/>
                  </a:cubicBezTo>
                  <a:cubicBezTo>
                    <a:pt x="637" y="413"/>
                    <a:pt x="637" y="413"/>
                    <a:pt x="637" y="413"/>
                  </a:cubicBezTo>
                  <a:cubicBezTo>
                    <a:pt x="618" y="392"/>
                    <a:pt x="615" y="359"/>
                    <a:pt x="632" y="335"/>
                  </a:cubicBezTo>
                  <a:cubicBezTo>
                    <a:pt x="652" y="306"/>
                    <a:pt x="692" y="300"/>
                    <a:pt x="720" y="320"/>
                  </a:cubicBezTo>
                  <a:cubicBezTo>
                    <a:pt x="749" y="340"/>
                    <a:pt x="755" y="379"/>
                    <a:pt x="735" y="408"/>
                  </a:cubicBezTo>
                  <a:close/>
                </a:path>
              </a:pathLst>
            </a:custGeom>
            <a:solidFill>
              <a:srgbClr val="D1D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" name="Freeform 10">
              <a:extLst>
                <a:ext uri="{FF2B5EF4-FFF2-40B4-BE49-F238E27FC236}">
                  <a16:creationId xmlns:a16="http://schemas.microsoft.com/office/drawing/2014/main" id="{B077AEA1-7E29-4057-A45B-22B1B24B3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0118" y="2082756"/>
              <a:ext cx="219413" cy="213261"/>
            </a:xfrm>
            <a:custGeom>
              <a:avLst/>
              <a:gdLst>
                <a:gd name="T0" fmla="*/ 107 w 107"/>
                <a:gd name="T1" fmla="*/ 48 h 104"/>
                <a:gd name="T2" fmla="*/ 39 w 107"/>
                <a:gd name="T3" fmla="*/ 0 h 104"/>
                <a:gd name="T4" fmla="*/ 0 w 107"/>
                <a:gd name="T5" fmla="*/ 56 h 104"/>
                <a:gd name="T6" fmla="*/ 67 w 107"/>
                <a:gd name="T7" fmla="*/ 104 h 104"/>
                <a:gd name="T8" fmla="*/ 107 w 107"/>
                <a:gd name="T9" fmla="*/ 48 h 104"/>
                <a:gd name="T10" fmla="*/ 37 w 107"/>
                <a:gd name="T11" fmla="*/ 53 h 104"/>
                <a:gd name="T12" fmla="*/ 22 w 107"/>
                <a:gd name="T13" fmla="*/ 42 h 104"/>
                <a:gd name="T14" fmla="*/ 30 w 107"/>
                <a:gd name="T15" fmla="*/ 30 h 104"/>
                <a:gd name="T16" fmla="*/ 45 w 107"/>
                <a:gd name="T17" fmla="*/ 41 h 104"/>
                <a:gd name="T18" fmla="*/ 37 w 107"/>
                <a:gd name="T19" fmla="*/ 53 h 104"/>
                <a:gd name="T20" fmla="*/ 66 w 107"/>
                <a:gd name="T21" fmla="*/ 56 h 104"/>
                <a:gd name="T22" fmla="*/ 81 w 107"/>
                <a:gd name="T23" fmla="*/ 66 h 104"/>
                <a:gd name="T24" fmla="*/ 73 w 107"/>
                <a:gd name="T25" fmla="*/ 78 h 104"/>
                <a:gd name="T26" fmla="*/ 57 w 107"/>
                <a:gd name="T27" fmla="*/ 68 h 104"/>
                <a:gd name="T28" fmla="*/ 66 w 107"/>
                <a:gd name="T29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4">
                  <a:moveTo>
                    <a:pt x="107" y="48"/>
                  </a:moveTo>
                  <a:lnTo>
                    <a:pt x="39" y="0"/>
                  </a:lnTo>
                  <a:lnTo>
                    <a:pt x="0" y="56"/>
                  </a:lnTo>
                  <a:lnTo>
                    <a:pt x="67" y="104"/>
                  </a:lnTo>
                  <a:lnTo>
                    <a:pt x="107" y="48"/>
                  </a:lnTo>
                  <a:close/>
                  <a:moveTo>
                    <a:pt x="37" y="53"/>
                  </a:moveTo>
                  <a:lnTo>
                    <a:pt x="22" y="42"/>
                  </a:lnTo>
                  <a:lnTo>
                    <a:pt x="30" y="30"/>
                  </a:lnTo>
                  <a:lnTo>
                    <a:pt x="45" y="41"/>
                  </a:lnTo>
                  <a:lnTo>
                    <a:pt x="37" y="53"/>
                  </a:lnTo>
                  <a:close/>
                  <a:moveTo>
                    <a:pt x="66" y="56"/>
                  </a:moveTo>
                  <a:lnTo>
                    <a:pt x="81" y="66"/>
                  </a:lnTo>
                  <a:lnTo>
                    <a:pt x="73" y="78"/>
                  </a:lnTo>
                  <a:lnTo>
                    <a:pt x="57" y="68"/>
                  </a:lnTo>
                  <a:lnTo>
                    <a:pt x="66" y="56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" name="Freeform 13">
              <a:extLst>
                <a:ext uri="{FF2B5EF4-FFF2-40B4-BE49-F238E27FC236}">
                  <a16:creationId xmlns:a16="http://schemas.microsoft.com/office/drawing/2014/main" id="{4D537B48-932D-41C7-BEB0-F42D829C9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048" y="2248854"/>
              <a:ext cx="256323" cy="207110"/>
            </a:xfrm>
            <a:custGeom>
              <a:avLst/>
              <a:gdLst>
                <a:gd name="T0" fmla="*/ 305 w 568"/>
                <a:gd name="T1" fmla="*/ 55 h 460"/>
                <a:gd name="T2" fmla="*/ 242 w 568"/>
                <a:gd name="T3" fmla="*/ 45 h 460"/>
                <a:gd name="T4" fmla="*/ 244 w 568"/>
                <a:gd name="T5" fmla="*/ 32 h 460"/>
                <a:gd name="T6" fmla="*/ 194 w 568"/>
                <a:gd name="T7" fmla="*/ 24 h 460"/>
                <a:gd name="T8" fmla="*/ 192 w 568"/>
                <a:gd name="T9" fmla="*/ 37 h 460"/>
                <a:gd name="T10" fmla="*/ 181 w 568"/>
                <a:gd name="T11" fmla="*/ 35 h 460"/>
                <a:gd name="T12" fmla="*/ 183 w 568"/>
                <a:gd name="T13" fmla="*/ 23 h 460"/>
                <a:gd name="T14" fmla="*/ 48 w 568"/>
                <a:gd name="T15" fmla="*/ 0 h 460"/>
                <a:gd name="T16" fmla="*/ 0 w 568"/>
                <a:gd name="T17" fmla="*/ 293 h 460"/>
                <a:gd name="T18" fmla="*/ 60 w 568"/>
                <a:gd name="T19" fmla="*/ 388 h 460"/>
                <a:gd name="T20" fmla="*/ 159 w 568"/>
                <a:gd name="T21" fmla="*/ 404 h 460"/>
                <a:gd name="T22" fmla="*/ 162 w 568"/>
                <a:gd name="T23" fmla="*/ 389 h 460"/>
                <a:gd name="T24" fmla="*/ 189 w 568"/>
                <a:gd name="T25" fmla="*/ 394 h 460"/>
                <a:gd name="T26" fmla="*/ 186 w 568"/>
                <a:gd name="T27" fmla="*/ 408 h 460"/>
                <a:gd name="T28" fmla="*/ 494 w 568"/>
                <a:gd name="T29" fmla="*/ 459 h 460"/>
                <a:gd name="T30" fmla="*/ 515 w 568"/>
                <a:gd name="T31" fmla="*/ 432 h 460"/>
                <a:gd name="T32" fmla="*/ 564 w 568"/>
                <a:gd name="T33" fmla="*/ 128 h 460"/>
                <a:gd name="T34" fmla="*/ 532 w 568"/>
                <a:gd name="T35" fmla="*/ 79 h 460"/>
                <a:gd name="T36" fmla="*/ 307 w 568"/>
                <a:gd name="T37" fmla="*/ 43 h 460"/>
                <a:gd name="T38" fmla="*/ 305 w 568"/>
                <a:gd name="T39" fmla="*/ 55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8" h="460">
                  <a:moveTo>
                    <a:pt x="305" y="55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60" y="388"/>
                    <a:pt x="60" y="388"/>
                    <a:pt x="60" y="388"/>
                  </a:cubicBezTo>
                  <a:cubicBezTo>
                    <a:pt x="159" y="404"/>
                    <a:pt x="159" y="404"/>
                    <a:pt x="159" y="404"/>
                  </a:cubicBezTo>
                  <a:cubicBezTo>
                    <a:pt x="162" y="389"/>
                    <a:pt x="162" y="389"/>
                    <a:pt x="162" y="389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494" y="459"/>
                    <a:pt x="494" y="459"/>
                    <a:pt x="494" y="459"/>
                  </a:cubicBezTo>
                  <a:cubicBezTo>
                    <a:pt x="505" y="460"/>
                    <a:pt x="515" y="432"/>
                    <a:pt x="515" y="432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8" y="103"/>
                    <a:pt x="532" y="79"/>
                    <a:pt x="532" y="79"/>
                  </a:cubicBezTo>
                  <a:cubicBezTo>
                    <a:pt x="307" y="43"/>
                    <a:pt x="307" y="43"/>
                    <a:pt x="307" y="43"/>
                  </a:cubicBezTo>
                  <a:lnTo>
                    <a:pt x="305" y="55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7" name="Freeform 48">
              <a:extLst>
                <a:ext uri="{FF2B5EF4-FFF2-40B4-BE49-F238E27FC236}">
                  <a16:creationId xmlns:a16="http://schemas.microsoft.com/office/drawing/2014/main" id="{61DB96EE-1042-432F-BB2D-DEB807CE7E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0650" y="2088907"/>
              <a:ext cx="219413" cy="211210"/>
            </a:xfrm>
            <a:custGeom>
              <a:avLst/>
              <a:gdLst>
                <a:gd name="T0" fmla="*/ 68 w 107"/>
                <a:gd name="T1" fmla="*/ 103 h 103"/>
                <a:gd name="T2" fmla="*/ 107 w 107"/>
                <a:gd name="T3" fmla="*/ 48 h 103"/>
                <a:gd name="T4" fmla="*/ 40 w 107"/>
                <a:gd name="T5" fmla="*/ 0 h 103"/>
                <a:gd name="T6" fmla="*/ 0 w 107"/>
                <a:gd name="T7" fmla="*/ 56 h 103"/>
                <a:gd name="T8" fmla="*/ 68 w 107"/>
                <a:gd name="T9" fmla="*/ 103 h 103"/>
                <a:gd name="T10" fmla="*/ 22 w 107"/>
                <a:gd name="T11" fmla="*/ 42 h 103"/>
                <a:gd name="T12" fmla="*/ 31 w 107"/>
                <a:gd name="T13" fmla="*/ 30 h 103"/>
                <a:gd name="T14" fmla="*/ 46 w 107"/>
                <a:gd name="T15" fmla="*/ 40 h 103"/>
                <a:gd name="T16" fmla="*/ 38 w 107"/>
                <a:gd name="T17" fmla="*/ 53 h 103"/>
                <a:gd name="T18" fmla="*/ 22 w 107"/>
                <a:gd name="T19" fmla="*/ 42 h 103"/>
                <a:gd name="T20" fmla="*/ 58 w 107"/>
                <a:gd name="T21" fmla="*/ 67 h 103"/>
                <a:gd name="T22" fmla="*/ 67 w 107"/>
                <a:gd name="T23" fmla="*/ 55 h 103"/>
                <a:gd name="T24" fmla="*/ 82 w 107"/>
                <a:gd name="T25" fmla="*/ 66 h 103"/>
                <a:gd name="T26" fmla="*/ 73 w 107"/>
                <a:gd name="T27" fmla="*/ 78 h 103"/>
                <a:gd name="T28" fmla="*/ 58 w 107"/>
                <a:gd name="T29" fmla="*/ 6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3">
                  <a:moveTo>
                    <a:pt x="68" y="103"/>
                  </a:moveTo>
                  <a:lnTo>
                    <a:pt x="107" y="48"/>
                  </a:lnTo>
                  <a:lnTo>
                    <a:pt x="40" y="0"/>
                  </a:lnTo>
                  <a:lnTo>
                    <a:pt x="0" y="56"/>
                  </a:lnTo>
                  <a:lnTo>
                    <a:pt x="68" y="103"/>
                  </a:lnTo>
                  <a:close/>
                  <a:moveTo>
                    <a:pt x="22" y="42"/>
                  </a:moveTo>
                  <a:lnTo>
                    <a:pt x="31" y="30"/>
                  </a:lnTo>
                  <a:lnTo>
                    <a:pt x="46" y="40"/>
                  </a:lnTo>
                  <a:lnTo>
                    <a:pt x="38" y="53"/>
                  </a:lnTo>
                  <a:lnTo>
                    <a:pt x="22" y="42"/>
                  </a:lnTo>
                  <a:close/>
                  <a:moveTo>
                    <a:pt x="58" y="67"/>
                  </a:moveTo>
                  <a:lnTo>
                    <a:pt x="67" y="55"/>
                  </a:lnTo>
                  <a:lnTo>
                    <a:pt x="82" y="66"/>
                  </a:lnTo>
                  <a:lnTo>
                    <a:pt x="73" y="78"/>
                  </a:lnTo>
                  <a:lnTo>
                    <a:pt x="5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Freeform 236">
              <a:extLst>
                <a:ext uri="{FF2B5EF4-FFF2-40B4-BE49-F238E27FC236}">
                  <a16:creationId xmlns:a16="http://schemas.microsoft.com/office/drawing/2014/main" id="{82699C39-9C8A-4661-AF82-D28FCDBAD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705" y="2263207"/>
              <a:ext cx="24607" cy="14354"/>
            </a:xfrm>
            <a:custGeom>
              <a:avLst/>
              <a:gdLst>
                <a:gd name="T0" fmla="*/ 1 w 12"/>
                <a:gd name="T1" fmla="*/ 0 h 7"/>
                <a:gd name="T2" fmla="*/ 12 w 12"/>
                <a:gd name="T3" fmla="*/ 2 h 7"/>
                <a:gd name="T4" fmla="*/ 12 w 12"/>
                <a:gd name="T5" fmla="*/ 7 h 7"/>
                <a:gd name="T6" fmla="*/ 0 w 12"/>
                <a:gd name="T7" fmla="*/ 5 h 7"/>
                <a:gd name="T8" fmla="*/ 1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" y="0"/>
                  </a:moveTo>
                  <a:lnTo>
                    <a:pt x="12" y="2"/>
                  </a:lnTo>
                  <a:lnTo>
                    <a:pt x="12" y="7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F6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Freeform 237">
              <a:extLst>
                <a:ext uri="{FF2B5EF4-FFF2-40B4-BE49-F238E27FC236}">
                  <a16:creationId xmlns:a16="http://schemas.microsoft.com/office/drawing/2014/main" id="{41D10A3D-DD88-48F1-AF6F-106F60B5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632" y="2252954"/>
              <a:ext cx="254273" cy="207110"/>
            </a:xfrm>
            <a:custGeom>
              <a:avLst/>
              <a:gdLst>
                <a:gd name="T0" fmla="*/ 514 w 568"/>
                <a:gd name="T1" fmla="*/ 431 h 460"/>
                <a:gd name="T2" fmla="*/ 493 w 568"/>
                <a:gd name="T3" fmla="*/ 458 h 460"/>
                <a:gd name="T4" fmla="*/ 186 w 568"/>
                <a:gd name="T5" fmla="*/ 408 h 460"/>
                <a:gd name="T6" fmla="*/ 188 w 568"/>
                <a:gd name="T7" fmla="*/ 393 h 460"/>
                <a:gd name="T8" fmla="*/ 161 w 568"/>
                <a:gd name="T9" fmla="*/ 389 h 460"/>
                <a:gd name="T10" fmla="*/ 159 w 568"/>
                <a:gd name="T11" fmla="*/ 403 h 460"/>
                <a:gd name="T12" fmla="*/ 60 w 568"/>
                <a:gd name="T13" fmla="*/ 387 h 460"/>
                <a:gd name="T14" fmla="*/ 0 w 568"/>
                <a:gd name="T15" fmla="*/ 292 h 460"/>
                <a:gd name="T16" fmla="*/ 47 w 568"/>
                <a:gd name="T17" fmla="*/ 0 h 460"/>
                <a:gd name="T18" fmla="*/ 183 w 568"/>
                <a:gd name="T19" fmla="*/ 22 h 460"/>
                <a:gd name="T20" fmla="*/ 181 w 568"/>
                <a:gd name="T21" fmla="*/ 34 h 460"/>
                <a:gd name="T22" fmla="*/ 305 w 568"/>
                <a:gd name="T23" fmla="*/ 54 h 460"/>
                <a:gd name="T24" fmla="*/ 307 w 568"/>
                <a:gd name="T25" fmla="*/ 42 h 460"/>
                <a:gd name="T26" fmla="*/ 531 w 568"/>
                <a:gd name="T27" fmla="*/ 78 h 460"/>
                <a:gd name="T28" fmla="*/ 564 w 568"/>
                <a:gd name="T29" fmla="*/ 127 h 460"/>
                <a:gd name="T30" fmla="*/ 514 w 568"/>
                <a:gd name="T31" fmla="*/ 43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60">
                  <a:moveTo>
                    <a:pt x="514" y="431"/>
                  </a:moveTo>
                  <a:cubicBezTo>
                    <a:pt x="514" y="431"/>
                    <a:pt x="505" y="460"/>
                    <a:pt x="493" y="458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61" y="389"/>
                    <a:pt x="161" y="389"/>
                    <a:pt x="161" y="389"/>
                  </a:cubicBezTo>
                  <a:cubicBezTo>
                    <a:pt x="159" y="403"/>
                    <a:pt x="159" y="403"/>
                    <a:pt x="159" y="403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305" y="54"/>
                    <a:pt x="305" y="54"/>
                    <a:pt x="305" y="54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531" y="78"/>
                    <a:pt x="531" y="78"/>
                    <a:pt x="531" y="78"/>
                  </a:cubicBezTo>
                  <a:cubicBezTo>
                    <a:pt x="531" y="78"/>
                    <a:pt x="568" y="102"/>
                    <a:pt x="564" y="127"/>
                  </a:cubicBezTo>
                  <a:lnTo>
                    <a:pt x="514" y="43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Freeform 238">
              <a:extLst>
                <a:ext uri="{FF2B5EF4-FFF2-40B4-BE49-F238E27FC236}">
                  <a16:creationId xmlns:a16="http://schemas.microsoft.com/office/drawing/2014/main" id="{8F9A2B67-BE66-4461-946F-4F7C58FE6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339" y="2398546"/>
              <a:ext cx="36910" cy="18456"/>
            </a:xfrm>
            <a:custGeom>
              <a:avLst/>
              <a:gdLst>
                <a:gd name="T0" fmla="*/ 1 w 18"/>
                <a:gd name="T1" fmla="*/ 0 h 9"/>
                <a:gd name="T2" fmla="*/ 18 w 18"/>
                <a:gd name="T3" fmla="*/ 2 h 9"/>
                <a:gd name="T4" fmla="*/ 17 w 18"/>
                <a:gd name="T5" fmla="*/ 9 h 9"/>
                <a:gd name="T6" fmla="*/ 0 w 18"/>
                <a:gd name="T7" fmla="*/ 6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lnTo>
                    <a:pt x="18" y="2"/>
                  </a:lnTo>
                  <a:lnTo>
                    <a:pt x="17" y="9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Freeform 239">
              <a:extLst>
                <a:ext uri="{FF2B5EF4-FFF2-40B4-BE49-F238E27FC236}">
                  <a16:creationId xmlns:a16="http://schemas.microsoft.com/office/drawing/2014/main" id="{FE2BAFC6-2D2C-4C46-AD2D-A38DDF1B3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7985" y="2380090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8" name="Freeform 240">
              <a:extLst>
                <a:ext uri="{FF2B5EF4-FFF2-40B4-BE49-F238E27FC236}">
                  <a16:creationId xmlns:a16="http://schemas.microsoft.com/office/drawing/2014/main" id="{5FDA3966-045C-45D2-97CB-7B642F25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0036" y="2365736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9" name="Freeform 241">
              <a:extLst>
                <a:ext uri="{FF2B5EF4-FFF2-40B4-BE49-F238E27FC236}">
                  <a16:creationId xmlns:a16="http://schemas.microsoft.com/office/drawing/2014/main" id="{D8F28430-F161-4387-8927-2715CE776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086" y="2351383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0" name="Freeform 242">
              <a:extLst>
                <a:ext uri="{FF2B5EF4-FFF2-40B4-BE49-F238E27FC236}">
                  <a16:creationId xmlns:a16="http://schemas.microsoft.com/office/drawing/2014/main" id="{5E00798F-6511-4EEF-815C-9EF93CB6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88" y="2337029"/>
              <a:ext cx="34860" cy="16404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3 h 8"/>
                <a:gd name="T4" fmla="*/ 17 w 17"/>
                <a:gd name="T5" fmla="*/ 8 h 8"/>
                <a:gd name="T6" fmla="*/ 0 w 17"/>
                <a:gd name="T7" fmla="*/ 5 h 8"/>
                <a:gd name="T8" fmla="*/ 0 w 1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lnTo>
                    <a:pt x="17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1" name="Freeform 243">
              <a:extLst>
                <a:ext uri="{FF2B5EF4-FFF2-40B4-BE49-F238E27FC236}">
                  <a16:creationId xmlns:a16="http://schemas.microsoft.com/office/drawing/2014/main" id="{23A2699B-886F-4FD9-BF2B-59148001A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238" y="2322674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Freeform 244">
              <a:extLst>
                <a:ext uri="{FF2B5EF4-FFF2-40B4-BE49-F238E27FC236}">
                  <a16:creationId xmlns:a16="http://schemas.microsoft.com/office/drawing/2014/main" id="{4532890F-F1DF-4606-B7CE-92A317EE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289" y="2308320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Freeform 245">
              <a:extLst>
                <a:ext uri="{FF2B5EF4-FFF2-40B4-BE49-F238E27FC236}">
                  <a16:creationId xmlns:a16="http://schemas.microsoft.com/office/drawing/2014/main" id="{18AEDCB2-C188-4575-8F3F-E24A99156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339" y="2293966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Freeform 246">
              <a:extLst>
                <a:ext uri="{FF2B5EF4-FFF2-40B4-BE49-F238E27FC236}">
                  <a16:creationId xmlns:a16="http://schemas.microsoft.com/office/drawing/2014/main" id="{3C468F8D-4D1D-423F-9B18-2206BEC80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91" y="2279611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Freeform 247">
              <a:extLst>
                <a:ext uri="{FF2B5EF4-FFF2-40B4-BE49-F238E27FC236}">
                  <a16:creationId xmlns:a16="http://schemas.microsoft.com/office/drawing/2014/main" id="{919B09BF-AFB5-4D65-BC42-23554F5A2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6441" y="2265258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Freeform 248">
              <a:extLst>
                <a:ext uri="{FF2B5EF4-FFF2-40B4-BE49-F238E27FC236}">
                  <a16:creationId xmlns:a16="http://schemas.microsoft.com/office/drawing/2014/main" id="{B343D55C-0FEE-44B9-BA24-C6BF9908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566" y="2287814"/>
              <a:ext cx="118934" cy="155845"/>
            </a:xfrm>
            <a:custGeom>
              <a:avLst/>
              <a:gdLst>
                <a:gd name="T0" fmla="*/ 11 w 58"/>
                <a:gd name="T1" fmla="*/ 0 h 76"/>
                <a:gd name="T2" fmla="*/ 58 w 58"/>
                <a:gd name="T3" fmla="*/ 8 h 76"/>
                <a:gd name="T4" fmla="*/ 47 w 58"/>
                <a:gd name="T5" fmla="*/ 76 h 76"/>
                <a:gd name="T6" fmla="*/ 0 w 58"/>
                <a:gd name="T7" fmla="*/ 68 h 76"/>
                <a:gd name="T8" fmla="*/ 11 w 5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6">
                  <a:moveTo>
                    <a:pt x="11" y="0"/>
                  </a:moveTo>
                  <a:lnTo>
                    <a:pt x="58" y="8"/>
                  </a:lnTo>
                  <a:lnTo>
                    <a:pt x="47" y="76"/>
                  </a:lnTo>
                  <a:lnTo>
                    <a:pt x="0" y="6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E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Freeform 249">
              <a:extLst>
                <a:ext uri="{FF2B5EF4-FFF2-40B4-BE49-F238E27FC236}">
                  <a16:creationId xmlns:a16="http://schemas.microsoft.com/office/drawing/2014/main" id="{C886AADB-AA46-4A57-A442-7B3A1C24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920" y="2296017"/>
              <a:ext cx="26657" cy="129187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0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Freeform 250">
              <a:extLst>
                <a:ext uri="{FF2B5EF4-FFF2-40B4-BE49-F238E27FC236}">
                  <a16:creationId xmlns:a16="http://schemas.microsoft.com/office/drawing/2014/main" id="{7CB9266F-3DF0-47F1-9404-84E9AFF2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426" y="2298067"/>
              <a:ext cx="28709" cy="13123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Freeform 251">
              <a:extLst>
                <a:ext uri="{FF2B5EF4-FFF2-40B4-BE49-F238E27FC236}">
                  <a16:creationId xmlns:a16="http://schemas.microsoft.com/office/drawing/2014/main" id="{DBB4EC3D-1D80-4030-A6A1-D13FA0CE3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982" y="2302168"/>
              <a:ext cx="28709" cy="13123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Freeform 252">
              <a:extLst>
                <a:ext uri="{FF2B5EF4-FFF2-40B4-BE49-F238E27FC236}">
                  <a16:creationId xmlns:a16="http://schemas.microsoft.com/office/drawing/2014/main" id="{FD892628-0D91-45F5-BAFC-C0079F668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39" y="2306270"/>
              <a:ext cx="26657" cy="129187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1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4FDE0E72-301C-4D6A-BCA3-845BA6FD9B8C}"/>
              </a:ext>
            </a:extLst>
          </p:cNvPr>
          <p:cNvGrpSpPr/>
          <p:nvPr/>
        </p:nvGrpSpPr>
        <p:grpSpPr>
          <a:xfrm>
            <a:off x="6673519" y="2628212"/>
            <a:ext cx="2294609" cy="1631301"/>
            <a:chOff x="6673519" y="2628212"/>
            <a:chExt cx="2294609" cy="1631301"/>
          </a:xfrm>
        </p:grpSpPr>
        <p:sp>
          <p:nvSpPr>
            <p:cNvPr id="488" name="Freeform 19">
              <a:extLst>
                <a:ext uri="{FF2B5EF4-FFF2-40B4-BE49-F238E27FC236}">
                  <a16:creationId xmlns:a16="http://schemas.microsoft.com/office/drawing/2014/main" id="{3C31CE13-F293-4BDF-89DB-0A047A6E5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2529" y="2628212"/>
              <a:ext cx="1734798" cy="1609711"/>
            </a:xfrm>
            <a:custGeom>
              <a:avLst/>
              <a:gdLst>
                <a:gd name="T0" fmla="*/ 3859 w 3859"/>
                <a:gd name="T1" fmla="*/ 3385 h 3580"/>
                <a:gd name="T2" fmla="*/ 3859 w 3859"/>
                <a:gd name="T3" fmla="*/ 196 h 3580"/>
                <a:gd name="T4" fmla="*/ 3664 w 3859"/>
                <a:gd name="T5" fmla="*/ 0 h 3580"/>
                <a:gd name="T6" fmla="*/ 1483 w 3859"/>
                <a:gd name="T7" fmla="*/ 0 h 3580"/>
                <a:gd name="T8" fmla="*/ 1288 w 3859"/>
                <a:gd name="T9" fmla="*/ 196 h 3580"/>
                <a:gd name="T10" fmla="*/ 1288 w 3859"/>
                <a:gd name="T11" fmla="*/ 1130 h 3580"/>
                <a:gd name="T12" fmla="*/ 156 w 3859"/>
                <a:gd name="T13" fmla="*/ 1534 h 3580"/>
                <a:gd name="T14" fmla="*/ 105 w 3859"/>
                <a:gd name="T15" fmla="*/ 1605 h 3580"/>
                <a:gd name="T16" fmla="*/ 13 w 3859"/>
                <a:gd name="T17" fmla="*/ 2606 h 3580"/>
                <a:gd name="T18" fmla="*/ 247 w 3859"/>
                <a:gd name="T19" fmla="*/ 2887 h 3580"/>
                <a:gd name="T20" fmla="*/ 1189 w 3859"/>
                <a:gd name="T21" fmla="*/ 2973 h 3580"/>
                <a:gd name="T22" fmla="*/ 1288 w 3859"/>
                <a:gd name="T23" fmla="*/ 2952 h 3580"/>
                <a:gd name="T24" fmla="*/ 1288 w 3859"/>
                <a:gd name="T25" fmla="*/ 3385 h 3580"/>
                <a:gd name="T26" fmla="*/ 1483 w 3859"/>
                <a:gd name="T27" fmla="*/ 3580 h 3580"/>
                <a:gd name="T28" fmla="*/ 3664 w 3859"/>
                <a:gd name="T29" fmla="*/ 3580 h 3580"/>
                <a:gd name="T30" fmla="*/ 3859 w 3859"/>
                <a:gd name="T31" fmla="*/ 3385 h 3580"/>
                <a:gd name="T32" fmla="*/ 1191 w 3859"/>
                <a:gd name="T33" fmla="*/ 1591 h 3580"/>
                <a:gd name="T34" fmla="*/ 1149 w 3859"/>
                <a:gd name="T35" fmla="*/ 1548 h 3580"/>
                <a:gd name="T36" fmla="*/ 1173 w 3859"/>
                <a:gd name="T37" fmla="*/ 1494 h 3580"/>
                <a:gd name="T38" fmla="*/ 1288 w 3859"/>
                <a:gd name="T39" fmla="*/ 1436 h 3580"/>
                <a:gd name="T40" fmla="*/ 1288 w 3859"/>
                <a:gd name="T41" fmla="*/ 1600 h 3580"/>
                <a:gd name="T42" fmla="*/ 1191 w 3859"/>
                <a:gd name="T43" fmla="*/ 1591 h 3580"/>
                <a:gd name="T44" fmla="*/ 1231 w 3859"/>
                <a:gd name="T45" fmla="*/ 2634 h 3580"/>
                <a:gd name="T46" fmla="*/ 1232 w 3859"/>
                <a:gd name="T47" fmla="*/ 2632 h 3580"/>
                <a:gd name="T48" fmla="*/ 1288 w 3859"/>
                <a:gd name="T49" fmla="*/ 2637 h 3580"/>
                <a:gd name="T50" fmla="*/ 1288 w 3859"/>
                <a:gd name="T51" fmla="*/ 2654 h 3580"/>
                <a:gd name="T52" fmla="*/ 1231 w 3859"/>
                <a:gd name="T53" fmla="*/ 2634 h 3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9" h="3580">
                  <a:moveTo>
                    <a:pt x="3859" y="3385"/>
                  </a:moveTo>
                  <a:cubicBezTo>
                    <a:pt x="3859" y="196"/>
                    <a:pt x="3859" y="196"/>
                    <a:pt x="3859" y="196"/>
                  </a:cubicBezTo>
                  <a:cubicBezTo>
                    <a:pt x="3859" y="88"/>
                    <a:pt x="3771" y="0"/>
                    <a:pt x="3664" y="0"/>
                  </a:cubicBezTo>
                  <a:cubicBezTo>
                    <a:pt x="1483" y="0"/>
                    <a:pt x="1483" y="0"/>
                    <a:pt x="1483" y="0"/>
                  </a:cubicBezTo>
                  <a:cubicBezTo>
                    <a:pt x="1375" y="0"/>
                    <a:pt x="1288" y="88"/>
                    <a:pt x="1288" y="196"/>
                  </a:cubicBezTo>
                  <a:cubicBezTo>
                    <a:pt x="1288" y="1130"/>
                    <a:pt x="1288" y="1130"/>
                    <a:pt x="1288" y="1130"/>
                  </a:cubicBezTo>
                  <a:cubicBezTo>
                    <a:pt x="156" y="1534"/>
                    <a:pt x="156" y="1534"/>
                    <a:pt x="156" y="1534"/>
                  </a:cubicBezTo>
                  <a:cubicBezTo>
                    <a:pt x="127" y="1547"/>
                    <a:pt x="108" y="1574"/>
                    <a:pt x="105" y="1605"/>
                  </a:cubicBezTo>
                  <a:cubicBezTo>
                    <a:pt x="91" y="1755"/>
                    <a:pt x="43" y="2284"/>
                    <a:pt x="13" y="2606"/>
                  </a:cubicBezTo>
                  <a:cubicBezTo>
                    <a:pt x="0" y="2748"/>
                    <a:pt x="105" y="2874"/>
                    <a:pt x="247" y="2887"/>
                  </a:cubicBezTo>
                  <a:cubicBezTo>
                    <a:pt x="706" y="2929"/>
                    <a:pt x="1189" y="2973"/>
                    <a:pt x="1189" y="2973"/>
                  </a:cubicBezTo>
                  <a:cubicBezTo>
                    <a:pt x="1225" y="2977"/>
                    <a:pt x="1259" y="2969"/>
                    <a:pt x="1288" y="2952"/>
                  </a:cubicBezTo>
                  <a:cubicBezTo>
                    <a:pt x="1288" y="3385"/>
                    <a:pt x="1288" y="3385"/>
                    <a:pt x="1288" y="3385"/>
                  </a:cubicBezTo>
                  <a:cubicBezTo>
                    <a:pt x="1288" y="3493"/>
                    <a:pt x="1375" y="3580"/>
                    <a:pt x="1483" y="3580"/>
                  </a:cubicBezTo>
                  <a:cubicBezTo>
                    <a:pt x="3664" y="3580"/>
                    <a:pt x="3664" y="3580"/>
                    <a:pt x="3664" y="3580"/>
                  </a:cubicBezTo>
                  <a:cubicBezTo>
                    <a:pt x="3771" y="3580"/>
                    <a:pt x="3859" y="3493"/>
                    <a:pt x="3859" y="3385"/>
                  </a:cubicBezTo>
                  <a:close/>
                  <a:moveTo>
                    <a:pt x="1191" y="1591"/>
                  </a:moveTo>
                  <a:cubicBezTo>
                    <a:pt x="1170" y="1589"/>
                    <a:pt x="1153" y="1569"/>
                    <a:pt x="1149" y="1548"/>
                  </a:cubicBezTo>
                  <a:cubicBezTo>
                    <a:pt x="1145" y="1527"/>
                    <a:pt x="1155" y="1504"/>
                    <a:pt x="1173" y="1494"/>
                  </a:cubicBezTo>
                  <a:cubicBezTo>
                    <a:pt x="1213" y="1469"/>
                    <a:pt x="1252" y="1451"/>
                    <a:pt x="1288" y="1436"/>
                  </a:cubicBezTo>
                  <a:cubicBezTo>
                    <a:pt x="1288" y="1600"/>
                    <a:pt x="1288" y="1600"/>
                    <a:pt x="1288" y="1600"/>
                  </a:cubicBezTo>
                  <a:lnTo>
                    <a:pt x="1191" y="1591"/>
                  </a:lnTo>
                  <a:close/>
                  <a:moveTo>
                    <a:pt x="1231" y="2634"/>
                  </a:moveTo>
                  <a:cubicBezTo>
                    <a:pt x="1232" y="2633"/>
                    <a:pt x="1232" y="2632"/>
                    <a:pt x="1232" y="2632"/>
                  </a:cubicBezTo>
                  <a:cubicBezTo>
                    <a:pt x="1288" y="2637"/>
                    <a:pt x="1288" y="2637"/>
                    <a:pt x="1288" y="2637"/>
                  </a:cubicBezTo>
                  <a:cubicBezTo>
                    <a:pt x="1288" y="2654"/>
                    <a:pt x="1288" y="2654"/>
                    <a:pt x="1288" y="2654"/>
                  </a:cubicBezTo>
                  <a:cubicBezTo>
                    <a:pt x="1271" y="2644"/>
                    <a:pt x="1252" y="2637"/>
                    <a:pt x="1231" y="2634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4E15FC9E-8CA1-497D-ADCB-33301A9F7484}"/>
                </a:ext>
              </a:extLst>
            </p:cNvPr>
            <p:cNvGrpSpPr/>
            <p:nvPr/>
          </p:nvGrpSpPr>
          <p:grpSpPr>
            <a:xfrm>
              <a:off x="6673519" y="2649802"/>
              <a:ext cx="2294609" cy="1609711"/>
              <a:chOff x="6325302" y="2634363"/>
              <a:chExt cx="2294609" cy="1609711"/>
            </a:xfrm>
          </p:grpSpPr>
          <p:sp>
            <p:nvSpPr>
              <p:cNvPr id="489" name="Freeform 20">
                <a:extLst>
                  <a:ext uri="{FF2B5EF4-FFF2-40B4-BE49-F238E27FC236}">
                    <a16:creationId xmlns:a16="http://schemas.microsoft.com/office/drawing/2014/main" id="{880BEF4D-DBF6-4928-AA9B-633364E3F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1706" y="3190073"/>
                <a:ext cx="600822" cy="725909"/>
              </a:xfrm>
              <a:custGeom>
                <a:avLst/>
                <a:gdLst>
                  <a:gd name="T0" fmla="*/ 1230 w 1332"/>
                  <a:gd name="T1" fmla="*/ 225 h 1612"/>
                  <a:gd name="T2" fmla="*/ 1105 w 1332"/>
                  <a:gd name="T3" fmla="*/ 213 h 1612"/>
                  <a:gd name="T4" fmla="*/ 1042 w 1332"/>
                  <a:gd name="T5" fmla="*/ 115 h 1612"/>
                  <a:gd name="T6" fmla="*/ 27 w 1332"/>
                  <a:gd name="T7" fmla="*/ 0 h 1612"/>
                  <a:gd name="T8" fmla="*/ 97 w 1332"/>
                  <a:gd name="T9" fmla="*/ 782 h 1612"/>
                  <a:gd name="T10" fmla="*/ 92 w 1332"/>
                  <a:gd name="T11" fmla="*/ 1095 h 1612"/>
                  <a:gd name="T12" fmla="*/ 103 w 1332"/>
                  <a:gd name="T13" fmla="*/ 1556 h 1612"/>
                  <a:gd name="T14" fmla="*/ 905 w 1332"/>
                  <a:gd name="T15" fmla="*/ 1609 h 1612"/>
                  <a:gd name="T16" fmla="*/ 981 w 1332"/>
                  <a:gd name="T17" fmla="*/ 1539 h 1612"/>
                  <a:gd name="T18" fmla="*/ 1108 w 1332"/>
                  <a:gd name="T19" fmla="*/ 1550 h 1612"/>
                  <a:gd name="T20" fmla="*/ 1224 w 1332"/>
                  <a:gd name="T21" fmla="*/ 1454 h 1612"/>
                  <a:gd name="T22" fmla="*/ 1275 w 1332"/>
                  <a:gd name="T23" fmla="*/ 897 h 1612"/>
                  <a:gd name="T24" fmla="*/ 1326 w 1332"/>
                  <a:gd name="T25" fmla="*/ 341 h 1612"/>
                  <a:gd name="T26" fmla="*/ 1230 w 1332"/>
                  <a:gd name="T27" fmla="*/ 225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2" h="1612">
                    <a:moveTo>
                      <a:pt x="1230" y="225"/>
                    </a:moveTo>
                    <a:cubicBezTo>
                      <a:pt x="1105" y="213"/>
                      <a:pt x="1105" y="213"/>
                      <a:pt x="1105" y="213"/>
                    </a:cubicBezTo>
                    <a:cubicBezTo>
                      <a:pt x="1105" y="161"/>
                      <a:pt x="1079" y="119"/>
                      <a:pt x="1042" y="11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246"/>
                      <a:pt x="106" y="530"/>
                      <a:pt x="97" y="782"/>
                    </a:cubicBezTo>
                    <a:cubicBezTo>
                      <a:pt x="94" y="886"/>
                      <a:pt x="92" y="990"/>
                      <a:pt x="92" y="1095"/>
                    </a:cubicBezTo>
                    <a:cubicBezTo>
                      <a:pt x="92" y="1249"/>
                      <a:pt x="96" y="1403"/>
                      <a:pt x="103" y="1556"/>
                    </a:cubicBezTo>
                    <a:cubicBezTo>
                      <a:pt x="905" y="1609"/>
                      <a:pt x="905" y="1609"/>
                      <a:pt x="905" y="1609"/>
                    </a:cubicBezTo>
                    <a:cubicBezTo>
                      <a:pt x="938" y="1612"/>
                      <a:pt x="969" y="1582"/>
                      <a:pt x="981" y="1539"/>
                    </a:cubicBezTo>
                    <a:cubicBezTo>
                      <a:pt x="1108" y="1550"/>
                      <a:pt x="1108" y="1550"/>
                      <a:pt x="1108" y="1550"/>
                    </a:cubicBezTo>
                    <a:cubicBezTo>
                      <a:pt x="1167" y="1556"/>
                      <a:pt x="1219" y="1513"/>
                      <a:pt x="1224" y="1454"/>
                    </a:cubicBezTo>
                    <a:cubicBezTo>
                      <a:pt x="1275" y="897"/>
                      <a:pt x="1275" y="897"/>
                      <a:pt x="1275" y="897"/>
                    </a:cubicBezTo>
                    <a:cubicBezTo>
                      <a:pt x="1326" y="341"/>
                      <a:pt x="1326" y="341"/>
                      <a:pt x="1326" y="341"/>
                    </a:cubicBezTo>
                    <a:cubicBezTo>
                      <a:pt x="1332" y="282"/>
                      <a:pt x="1289" y="230"/>
                      <a:pt x="1230" y="225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353">
                <a:extLst>
                  <a:ext uri="{FF2B5EF4-FFF2-40B4-BE49-F238E27FC236}">
                    <a16:creationId xmlns:a16="http://schemas.microsoft.com/office/drawing/2014/main" id="{8E9F92FA-5BFD-4F7F-AF42-102E6C7DE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3379" y="2634363"/>
                <a:ext cx="1156532" cy="1609711"/>
              </a:xfrm>
              <a:custGeom>
                <a:avLst/>
                <a:gdLst>
                  <a:gd name="T0" fmla="*/ 2571 w 2571"/>
                  <a:gd name="T1" fmla="*/ 195 h 3579"/>
                  <a:gd name="T2" fmla="*/ 2375 w 2571"/>
                  <a:gd name="T3" fmla="*/ 0 h 3579"/>
                  <a:gd name="T4" fmla="*/ 195 w 2571"/>
                  <a:gd name="T5" fmla="*/ 0 h 3579"/>
                  <a:gd name="T6" fmla="*/ 0 w 2571"/>
                  <a:gd name="T7" fmla="*/ 195 h 3579"/>
                  <a:gd name="T8" fmla="*/ 0 w 2571"/>
                  <a:gd name="T9" fmla="*/ 3384 h 3579"/>
                  <a:gd name="T10" fmla="*/ 195 w 2571"/>
                  <a:gd name="T11" fmla="*/ 3579 h 3579"/>
                  <a:gd name="T12" fmla="*/ 2375 w 2571"/>
                  <a:gd name="T13" fmla="*/ 3579 h 3579"/>
                  <a:gd name="T14" fmla="*/ 2571 w 2571"/>
                  <a:gd name="T15" fmla="*/ 3384 h 3579"/>
                  <a:gd name="T16" fmla="*/ 2571 w 2571"/>
                  <a:gd name="T17" fmla="*/ 195 h 3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3579">
                    <a:moveTo>
                      <a:pt x="2571" y="195"/>
                    </a:moveTo>
                    <a:cubicBezTo>
                      <a:pt x="2571" y="87"/>
                      <a:pt x="2483" y="0"/>
                      <a:pt x="237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87" y="0"/>
                      <a:pt x="0" y="87"/>
                      <a:pt x="0" y="195"/>
                    </a:cubicBezTo>
                    <a:cubicBezTo>
                      <a:pt x="0" y="3384"/>
                      <a:pt x="0" y="3384"/>
                      <a:pt x="0" y="3384"/>
                    </a:cubicBezTo>
                    <a:cubicBezTo>
                      <a:pt x="0" y="3492"/>
                      <a:pt x="87" y="3579"/>
                      <a:pt x="195" y="3579"/>
                    </a:cubicBezTo>
                    <a:cubicBezTo>
                      <a:pt x="2375" y="3579"/>
                      <a:pt x="2375" y="3579"/>
                      <a:pt x="2375" y="3579"/>
                    </a:cubicBezTo>
                    <a:cubicBezTo>
                      <a:pt x="2483" y="3579"/>
                      <a:pt x="2571" y="3492"/>
                      <a:pt x="2571" y="3384"/>
                    </a:cubicBezTo>
                    <a:lnTo>
                      <a:pt x="2571" y="195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Rectangle 354">
                <a:extLst>
                  <a:ext uri="{FF2B5EF4-FFF2-40B4-BE49-F238E27FC236}">
                    <a16:creationId xmlns:a16="http://schemas.microsoft.com/office/drawing/2014/main" id="{A2009C5E-865F-4891-ABDF-2810ECC80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7452" y="2773804"/>
                <a:ext cx="988383" cy="1398500"/>
              </a:xfrm>
              <a:prstGeom prst="rect">
                <a:avLst/>
              </a:pr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355">
                <a:extLst>
                  <a:ext uri="{FF2B5EF4-FFF2-40B4-BE49-F238E27FC236}">
                    <a16:creationId xmlns:a16="http://schemas.microsoft.com/office/drawing/2014/main" id="{4A4DF4AE-7E75-47CC-8541-7A83E2A7E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7569" y="4196911"/>
                <a:ext cx="168148" cy="14354"/>
              </a:xfrm>
              <a:custGeom>
                <a:avLst/>
                <a:gdLst>
                  <a:gd name="T0" fmla="*/ 15 w 370"/>
                  <a:gd name="T1" fmla="*/ 0 h 29"/>
                  <a:gd name="T2" fmla="*/ 0 w 370"/>
                  <a:gd name="T3" fmla="*/ 14 h 29"/>
                  <a:gd name="T4" fmla="*/ 0 w 370"/>
                  <a:gd name="T5" fmla="*/ 14 h 29"/>
                  <a:gd name="T6" fmla="*/ 15 w 370"/>
                  <a:gd name="T7" fmla="*/ 29 h 29"/>
                  <a:gd name="T8" fmla="*/ 355 w 370"/>
                  <a:gd name="T9" fmla="*/ 29 h 29"/>
                  <a:gd name="T10" fmla="*/ 370 w 370"/>
                  <a:gd name="T11" fmla="*/ 14 h 29"/>
                  <a:gd name="T12" fmla="*/ 370 w 370"/>
                  <a:gd name="T13" fmla="*/ 14 h 29"/>
                  <a:gd name="T14" fmla="*/ 355 w 370"/>
                  <a:gd name="T15" fmla="*/ 0 h 29"/>
                  <a:gd name="T16" fmla="*/ 15 w 370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29">
                    <a:moveTo>
                      <a:pt x="15" y="0"/>
                    </a:moveTo>
                    <a:cubicBezTo>
                      <a:pt x="7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5" y="29"/>
                    </a:cubicBezTo>
                    <a:cubicBezTo>
                      <a:pt x="355" y="29"/>
                      <a:pt x="355" y="29"/>
                      <a:pt x="355" y="29"/>
                    </a:cubicBezTo>
                    <a:cubicBezTo>
                      <a:pt x="363" y="29"/>
                      <a:pt x="370" y="22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ubicBezTo>
                      <a:pt x="370" y="6"/>
                      <a:pt x="363" y="0"/>
                      <a:pt x="355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Rectangle 356">
                <a:extLst>
                  <a:ext uri="{FF2B5EF4-FFF2-40B4-BE49-F238E27FC236}">
                    <a16:creationId xmlns:a16="http://schemas.microsoft.com/office/drawing/2014/main" id="{7AB6D5D9-2959-4E55-A1E2-29FA1356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6396" y="3794996"/>
                <a:ext cx="79973" cy="332195"/>
              </a:xfrm>
              <a:prstGeom prst="rect">
                <a:avLst/>
              </a:pr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Rectangle 357">
                <a:extLst>
                  <a:ext uri="{FF2B5EF4-FFF2-40B4-BE49-F238E27FC236}">
                    <a16:creationId xmlns:a16="http://schemas.microsoft.com/office/drawing/2014/main" id="{FEFCEF72-669B-4DA7-B205-5BD7D0378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70" y="3794996"/>
                <a:ext cx="79973" cy="332195"/>
              </a:xfrm>
              <a:prstGeom prst="rect">
                <a:avLst/>
              </a:pr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Rectangle 358">
                <a:extLst>
                  <a:ext uri="{FF2B5EF4-FFF2-40B4-BE49-F238E27FC236}">
                    <a16:creationId xmlns:a16="http://schemas.microsoft.com/office/drawing/2014/main" id="{8234AF66-7A0A-4FB0-9CDB-EE2E2AFD6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70" y="2802512"/>
                <a:ext cx="79973" cy="332195"/>
              </a:xfrm>
              <a:prstGeom prst="rect">
                <a:avLst/>
              </a:pr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Rectangle 359">
                <a:extLst>
                  <a:ext uri="{FF2B5EF4-FFF2-40B4-BE49-F238E27FC236}">
                    <a16:creationId xmlns:a16="http://schemas.microsoft.com/office/drawing/2014/main" id="{12F8856E-5F76-46C9-882F-DF0E94D75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6396" y="2837372"/>
                <a:ext cx="79973" cy="330145"/>
              </a:xfrm>
              <a:prstGeom prst="rect">
                <a:avLst/>
              </a:pr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360">
                <a:extLst>
                  <a:ext uri="{FF2B5EF4-FFF2-40B4-BE49-F238E27FC236}">
                    <a16:creationId xmlns:a16="http://schemas.microsoft.com/office/drawing/2014/main" id="{67B88FDB-DAA0-4E7F-B524-050535044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932" y="3274147"/>
                <a:ext cx="145592" cy="354752"/>
              </a:xfrm>
              <a:custGeom>
                <a:avLst/>
                <a:gdLst>
                  <a:gd name="T0" fmla="*/ 263 w 321"/>
                  <a:gd name="T1" fmla="*/ 429 h 787"/>
                  <a:gd name="T2" fmla="*/ 265 w 321"/>
                  <a:gd name="T3" fmla="*/ 406 h 787"/>
                  <a:gd name="T4" fmla="*/ 291 w 321"/>
                  <a:gd name="T5" fmla="*/ 389 h 787"/>
                  <a:gd name="T6" fmla="*/ 321 w 321"/>
                  <a:gd name="T7" fmla="*/ 371 h 787"/>
                  <a:gd name="T8" fmla="*/ 290 w 321"/>
                  <a:gd name="T9" fmla="*/ 354 h 787"/>
                  <a:gd name="T10" fmla="*/ 264 w 321"/>
                  <a:gd name="T11" fmla="*/ 339 h 787"/>
                  <a:gd name="T12" fmla="*/ 116 w 321"/>
                  <a:gd name="T13" fmla="*/ 0 h 787"/>
                  <a:gd name="T14" fmla="*/ 67 w 321"/>
                  <a:gd name="T15" fmla="*/ 45 h 787"/>
                  <a:gd name="T16" fmla="*/ 64 w 321"/>
                  <a:gd name="T17" fmla="*/ 48 h 787"/>
                  <a:gd name="T18" fmla="*/ 16 w 321"/>
                  <a:gd name="T19" fmla="*/ 92 h 787"/>
                  <a:gd name="T20" fmla="*/ 128 w 321"/>
                  <a:gd name="T21" fmla="*/ 418 h 787"/>
                  <a:gd name="T22" fmla="*/ 0 w 321"/>
                  <a:gd name="T23" fmla="*/ 690 h 787"/>
                  <a:gd name="T24" fmla="*/ 46 w 321"/>
                  <a:gd name="T25" fmla="*/ 737 h 787"/>
                  <a:gd name="T26" fmla="*/ 49 w 321"/>
                  <a:gd name="T27" fmla="*/ 740 h 787"/>
                  <a:gd name="T28" fmla="*/ 95 w 321"/>
                  <a:gd name="T29" fmla="*/ 787 h 787"/>
                  <a:gd name="T30" fmla="*/ 263 w 321"/>
                  <a:gd name="T31" fmla="*/ 429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1" h="787">
                    <a:moveTo>
                      <a:pt x="263" y="429"/>
                    </a:moveTo>
                    <a:cubicBezTo>
                      <a:pt x="264" y="421"/>
                      <a:pt x="264" y="413"/>
                      <a:pt x="265" y="406"/>
                    </a:cubicBezTo>
                    <a:cubicBezTo>
                      <a:pt x="291" y="389"/>
                      <a:pt x="291" y="389"/>
                      <a:pt x="291" y="389"/>
                    </a:cubicBezTo>
                    <a:cubicBezTo>
                      <a:pt x="321" y="371"/>
                      <a:pt x="321" y="371"/>
                      <a:pt x="321" y="371"/>
                    </a:cubicBezTo>
                    <a:cubicBezTo>
                      <a:pt x="290" y="354"/>
                      <a:pt x="290" y="354"/>
                      <a:pt x="290" y="354"/>
                    </a:cubicBezTo>
                    <a:cubicBezTo>
                      <a:pt x="264" y="339"/>
                      <a:pt x="264" y="339"/>
                      <a:pt x="264" y="339"/>
                    </a:cubicBezTo>
                    <a:cubicBezTo>
                      <a:pt x="254" y="210"/>
                      <a:pt x="200" y="92"/>
                      <a:pt x="116" y="0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94" y="178"/>
                      <a:pt x="138" y="294"/>
                      <a:pt x="128" y="418"/>
                    </a:cubicBezTo>
                    <a:cubicBezTo>
                      <a:pt x="119" y="525"/>
                      <a:pt x="71" y="620"/>
                      <a:pt x="0" y="690"/>
                    </a:cubicBezTo>
                    <a:cubicBezTo>
                      <a:pt x="46" y="737"/>
                      <a:pt x="46" y="737"/>
                      <a:pt x="46" y="737"/>
                    </a:cubicBezTo>
                    <a:cubicBezTo>
                      <a:pt x="49" y="740"/>
                      <a:pt x="49" y="740"/>
                      <a:pt x="49" y="740"/>
                    </a:cubicBezTo>
                    <a:cubicBezTo>
                      <a:pt x="95" y="787"/>
                      <a:pt x="95" y="787"/>
                      <a:pt x="95" y="787"/>
                    </a:cubicBezTo>
                    <a:cubicBezTo>
                      <a:pt x="189" y="695"/>
                      <a:pt x="252" y="570"/>
                      <a:pt x="263" y="429"/>
                    </a:cubicBez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361">
                <a:extLst>
                  <a:ext uri="{FF2B5EF4-FFF2-40B4-BE49-F238E27FC236}">
                    <a16:creationId xmlns:a16="http://schemas.microsoft.com/office/drawing/2014/main" id="{E1BC5688-3569-452A-B52A-360E211E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4987" y="3585836"/>
                <a:ext cx="203008" cy="120985"/>
              </a:xfrm>
              <a:custGeom>
                <a:avLst/>
                <a:gdLst>
                  <a:gd name="T0" fmla="*/ 242 w 453"/>
                  <a:gd name="T1" fmla="*/ 249 h 272"/>
                  <a:gd name="T2" fmla="*/ 269 w 453"/>
                  <a:gd name="T3" fmla="*/ 272 h 272"/>
                  <a:gd name="T4" fmla="*/ 275 w 453"/>
                  <a:gd name="T5" fmla="*/ 237 h 272"/>
                  <a:gd name="T6" fmla="*/ 278 w 453"/>
                  <a:gd name="T7" fmla="*/ 214 h 272"/>
                  <a:gd name="T8" fmla="*/ 453 w 453"/>
                  <a:gd name="T9" fmla="*/ 97 h 272"/>
                  <a:gd name="T10" fmla="*/ 407 w 453"/>
                  <a:gd name="T11" fmla="*/ 50 h 272"/>
                  <a:gd name="T12" fmla="*/ 404 w 453"/>
                  <a:gd name="T13" fmla="*/ 47 h 272"/>
                  <a:gd name="T14" fmla="*/ 358 w 453"/>
                  <a:gd name="T15" fmla="*/ 0 h 272"/>
                  <a:gd name="T16" fmla="*/ 22 w 453"/>
                  <a:gd name="T17" fmla="*/ 121 h 272"/>
                  <a:gd name="T18" fmla="*/ 14 w 453"/>
                  <a:gd name="T19" fmla="*/ 120 h 272"/>
                  <a:gd name="T20" fmla="*/ 7 w 453"/>
                  <a:gd name="T21" fmla="*/ 186 h 272"/>
                  <a:gd name="T22" fmla="*/ 7 w 453"/>
                  <a:gd name="T23" fmla="*/ 190 h 272"/>
                  <a:gd name="T24" fmla="*/ 0 w 453"/>
                  <a:gd name="T25" fmla="*/ 256 h 272"/>
                  <a:gd name="T26" fmla="*/ 11 w 453"/>
                  <a:gd name="T27" fmla="*/ 257 h 272"/>
                  <a:gd name="T28" fmla="*/ 223 w 453"/>
                  <a:gd name="T29" fmla="*/ 234 h 272"/>
                  <a:gd name="T30" fmla="*/ 242 w 453"/>
                  <a:gd name="T31" fmla="*/ 24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3" h="272">
                    <a:moveTo>
                      <a:pt x="242" y="249"/>
                    </a:moveTo>
                    <a:cubicBezTo>
                      <a:pt x="269" y="272"/>
                      <a:pt x="269" y="272"/>
                      <a:pt x="269" y="272"/>
                    </a:cubicBezTo>
                    <a:cubicBezTo>
                      <a:pt x="275" y="237"/>
                      <a:pt x="275" y="237"/>
                      <a:pt x="275" y="237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343" y="186"/>
                      <a:pt x="403" y="146"/>
                      <a:pt x="453" y="97"/>
                    </a:cubicBezTo>
                    <a:cubicBezTo>
                      <a:pt x="407" y="50"/>
                      <a:pt x="407" y="50"/>
                      <a:pt x="407" y="50"/>
                    </a:cubicBezTo>
                    <a:cubicBezTo>
                      <a:pt x="404" y="47"/>
                      <a:pt x="404" y="47"/>
                      <a:pt x="404" y="47"/>
                    </a:cubicBezTo>
                    <a:cubicBezTo>
                      <a:pt x="358" y="0"/>
                      <a:pt x="358" y="0"/>
                      <a:pt x="358" y="0"/>
                    </a:cubicBezTo>
                    <a:cubicBezTo>
                      <a:pt x="272" y="84"/>
                      <a:pt x="151" y="132"/>
                      <a:pt x="22" y="121"/>
                    </a:cubicBezTo>
                    <a:cubicBezTo>
                      <a:pt x="20" y="121"/>
                      <a:pt x="17" y="121"/>
                      <a:pt x="14" y="120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90"/>
                      <a:pt x="7" y="190"/>
                      <a:pt x="7" y="19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4" y="256"/>
                      <a:pt x="8" y="256"/>
                      <a:pt x="11" y="257"/>
                    </a:cubicBezTo>
                    <a:cubicBezTo>
                      <a:pt x="85" y="263"/>
                      <a:pt x="156" y="254"/>
                      <a:pt x="223" y="234"/>
                    </a:cubicBezTo>
                    <a:lnTo>
                      <a:pt x="242" y="249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362">
                <a:extLst>
                  <a:ext uri="{FF2B5EF4-FFF2-40B4-BE49-F238E27FC236}">
                    <a16:creationId xmlns:a16="http://schemas.microsoft.com/office/drawing/2014/main" id="{E7BE5F57-5AC4-4C27-A787-D21050F0A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52" y="3606342"/>
                <a:ext cx="125085" cy="104579"/>
              </a:xfrm>
              <a:custGeom>
                <a:avLst/>
                <a:gdLst>
                  <a:gd name="T0" fmla="*/ 112 w 278"/>
                  <a:gd name="T1" fmla="*/ 234 h 234"/>
                  <a:gd name="T2" fmla="*/ 140 w 278"/>
                  <a:gd name="T3" fmla="*/ 211 h 234"/>
                  <a:gd name="T4" fmla="*/ 165 w 278"/>
                  <a:gd name="T5" fmla="*/ 190 h 234"/>
                  <a:gd name="T6" fmla="*/ 264 w 278"/>
                  <a:gd name="T7" fmla="*/ 210 h 234"/>
                  <a:gd name="T8" fmla="*/ 271 w 278"/>
                  <a:gd name="T9" fmla="*/ 144 h 234"/>
                  <a:gd name="T10" fmla="*/ 271 w 278"/>
                  <a:gd name="T11" fmla="*/ 140 h 234"/>
                  <a:gd name="T12" fmla="*/ 278 w 278"/>
                  <a:gd name="T13" fmla="*/ 74 h 234"/>
                  <a:gd name="T14" fmla="*/ 77 w 278"/>
                  <a:gd name="T15" fmla="*/ 0 h 234"/>
                  <a:gd name="T16" fmla="*/ 40 w 278"/>
                  <a:gd name="T17" fmla="*/ 55 h 234"/>
                  <a:gd name="T18" fmla="*/ 38 w 278"/>
                  <a:gd name="T19" fmla="*/ 58 h 234"/>
                  <a:gd name="T20" fmla="*/ 0 w 278"/>
                  <a:gd name="T21" fmla="*/ 112 h 234"/>
                  <a:gd name="T22" fmla="*/ 102 w 278"/>
                  <a:gd name="T23" fmla="*/ 168 h 234"/>
                  <a:gd name="T24" fmla="*/ 107 w 278"/>
                  <a:gd name="T25" fmla="*/ 199 h 234"/>
                  <a:gd name="T26" fmla="*/ 112 w 278"/>
                  <a:gd name="T27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8" h="234">
                    <a:moveTo>
                      <a:pt x="112" y="234"/>
                    </a:moveTo>
                    <a:cubicBezTo>
                      <a:pt x="140" y="211"/>
                      <a:pt x="140" y="211"/>
                      <a:pt x="140" y="211"/>
                    </a:cubicBezTo>
                    <a:cubicBezTo>
                      <a:pt x="165" y="190"/>
                      <a:pt x="165" y="190"/>
                      <a:pt x="165" y="190"/>
                    </a:cubicBezTo>
                    <a:cubicBezTo>
                      <a:pt x="197" y="199"/>
                      <a:pt x="230" y="206"/>
                      <a:pt x="264" y="210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71" y="140"/>
                      <a:pt x="271" y="140"/>
                      <a:pt x="271" y="14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04" y="67"/>
                      <a:pt x="135" y="40"/>
                      <a:pt x="77" y="0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2" y="134"/>
                      <a:pt x="66" y="153"/>
                      <a:pt x="102" y="168"/>
                    </a:cubicBezTo>
                    <a:cubicBezTo>
                      <a:pt x="107" y="199"/>
                      <a:pt x="107" y="199"/>
                      <a:pt x="107" y="199"/>
                    </a:cubicBezTo>
                    <a:lnTo>
                      <a:pt x="112" y="234"/>
                    </a:lnTo>
                    <a:close/>
                  </a:path>
                </a:pathLst>
              </a:cu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363">
                <a:extLst>
                  <a:ext uri="{FF2B5EF4-FFF2-40B4-BE49-F238E27FC236}">
                    <a16:creationId xmlns:a16="http://schemas.microsoft.com/office/drawing/2014/main" id="{A98DFE26-6855-4E6D-B076-D4A853709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18" y="3354119"/>
                <a:ext cx="153794" cy="301436"/>
              </a:xfrm>
              <a:custGeom>
                <a:avLst/>
                <a:gdLst>
                  <a:gd name="T0" fmla="*/ 264 w 341"/>
                  <a:gd name="T1" fmla="*/ 673 h 673"/>
                  <a:gd name="T2" fmla="*/ 302 w 341"/>
                  <a:gd name="T3" fmla="*/ 619 h 673"/>
                  <a:gd name="T4" fmla="*/ 304 w 341"/>
                  <a:gd name="T5" fmla="*/ 616 h 673"/>
                  <a:gd name="T6" fmla="*/ 341 w 341"/>
                  <a:gd name="T7" fmla="*/ 561 h 673"/>
                  <a:gd name="T8" fmla="*/ 157 w 341"/>
                  <a:gd name="T9" fmla="*/ 173 h 673"/>
                  <a:gd name="T10" fmla="*/ 186 w 341"/>
                  <a:gd name="T11" fmla="*/ 50 h 673"/>
                  <a:gd name="T12" fmla="*/ 125 w 341"/>
                  <a:gd name="T13" fmla="*/ 25 h 673"/>
                  <a:gd name="T14" fmla="*/ 121 w 341"/>
                  <a:gd name="T15" fmla="*/ 24 h 673"/>
                  <a:gd name="T16" fmla="*/ 60 w 341"/>
                  <a:gd name="T17" fmla="*/ 0 h 673"/>
                  <a:gd name="T18" fmla="*/ 22 w 341"/>
                  <a:gd name="T19" fmla="*/ 162 h 673"/>
                  <a:gd name="T20" fmla="*/ 45 w 341"/>
                  <a:gd name="T21" fmla="*/ 372 h 673"/>
                  <a:gd name="T22" fmla="*/ 23 w 341"/>
                  <a:gd name="T23" fmla="*/ 399 h 673"/>
                  <a:gd name="T24" fmla="*/ 0 w 341"/>
                  <a:gd name="T25" fmla="*/ 426 h 673"/>
                  <a:gd name="T26" fmla="*/ 35 w 341"/>
                  <a:gd name="T27" fmla="*/ 432 h 673"/>
                  <a:gd name="T28" fmla="*/ 69 w 341"/>
                  <a:gd name="T29" fmla="*/ 438 h 673"/>
                  <a:gd name="T30" fmla="*/ 264 w 341"/>
                  <a:gd name="T31" fmla="*/ 673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1" h="673">
                    <a:moveTo>
                      <a:pt x="264" y="673"/>
                    </a:moveTo>
                    <a:cubicBezTo>
                      <a:pt x="302" y="619"/>
                      <a:pt x="302" y="619"/>
                      <a:pt x="302" y="619"/>
                    </a:cubicBezTo>
                    <a:cubicBezTo>
                      <a:pt x="304" y="616"/>
                      <a:pt x="304" y="616"/>
                      <a:pt x="304" y="616"/>
                    </a:cubicBezTo>
                    <a:cubicBezTo>
                      <a:pt x="341" y="561"/>
                      <a:pt x="341" y="561"/>
                      <a:pt x="341" y="561"/>
                    </a:cubicBezTo>
                    <a:cubicBezTo>
                      <a:pt x="219" y="477"/>
                      <a:pt x="144" y="331"/>
                      <a:pt x="157" y="173"/>
                    </a:cubicBezTo>
                    <a:cubicBezTo>
                      <a:pt x="161" y="129"/>
                      <a:pt x="171" y="88"/>
                      <a:pt x="186" y="50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0" y="50"/>
                      <a:pt x="27" y="105"/>
                      <a:pt x="22" y="162"/>
                    </a:cubicBezTo>
                    <a:cubicBezTo>
                      <a:pt x="16" y="235"/>
                      <a:pt x="25" y="306"/>
                      <a:pt x="45" y="372"/>
                    </a:cubicBezTo>
                    <a:cubicBezTo>
                      <a:pt x="23" y="399"/>
                      <a:pt x="23" y="399"/>
                      <a:pt x="23" y="399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35" y="432"/>
                      <a:pt x="35" y="432"/>
                      <a:pt x="35" y="432"/>
                    </a:cubicBezTo>
                    <a:cubicBezTo>
                      <a:pt x="69" y="438"/>
                      <a:pt x="69" y="438"/>
                      <a:pt x="69" y="438"/>
                    </a:cubicBezTo>
                    <a:cubicBezTo>
                      <a:pt x="112" y="532"/>
                      <a:pt x="179" y="614"/>
                      <a:pt x="264" y="673"/>
                    </a:cubicBez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364">
                <a:extLst>
                  <a:ext uri="{FF2B5EF4-FFF2-40B4-BE49-F238E27FC236}">
                    <a16:creationId xmlns:a16="http://schemas.microsoft.com/office/drawing/2014/main" id="{B5DCB600-AD9B-41E5-BE19-BA8479A1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776" y="3202377"/>
                <a:ext cx="186604" cy="174300"/>
              </a:xfrm>
              <a:custGeom>
                <a:avLst/>
                <a:gdLst>
                  <a:gd name="T0" fmla="*/ 414 w 414"/>
                  <a:gd name="T1" fmla="*/ 131 h 388"/>
                  <a:gd name="T2" fmla="*/ 397 w 414"/>
                  <a:gd name="T3" fmla="*/ 67 h 388"/>
                  <a:gd name="T4" fmla="*/ 396 w 414"/>
                  <a:gd name="T5" fmla="*/ 64 h 388"/>
                  <a:gd name="T6" fmla="*/ 379 w 414"/>
                  <a:gd name="T7" fmla="*/ 0 h 388"/>
                  <a:gd name="T8" fmla="*/ 189 w 414"/>
                  <a:gd name="T9" fmla="*/ 92 h 388"/>
                  <a:gd name="T10" fmla="*/ 157 w 414"/>
                  <a:gd name="T11" fmla="*/ 82 h 388"/>
                  <a:gd name="T12" fmla="*/ 124 w 414"/>
                  <a:gd name="T13" fmla="*/ 70 h 388"/>
                  <a:gd name="T14" fmla="*/ 131 w 414"/>
                  <a:gd name="T15" fmla="*/ 105 h 388"/>
                  <a:gd name="T16" fmla="*/ 137 w 414"/>
                  <a:gd name="T17" fmla="*/ 136 h 388"/>
                  <a:gd name="T18" fmla="*/ 0 w 414"/>
                  <a:gd name="T19" fmla="*/ 338 h 388"/>
                  <a:gd name="T20" fmla="*/ 61 w 414"/>
                  <a:gd name="T21" fmla="*/ 362 h 388"/>
                  <a:gd name="T22" fmla="*/ 65 w 414"/>
                  <a:gd name="T23" fmla="*/ 363 h 388"/>
                  <a:gd name="T24" fmla="*/ 126 w 414"/>
                  <a:gd name="T25" fmla="*/ 388 h 388"/>
                  <a:gd name="T26" fmla="*/ 414 w 414"/>
                  <a:gd name="T27" fmla="*/ 131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388">
                    <a:moveTo>
                      <a:pt x="414" y="131"/>
                    </a:moveTo>
                    <a:cubicBezTo>
                      <a:pt x="397" y="67"/>
                      <a:pt x="397" y="67"/>
                      <a:pt x="397" y="67"/>
                    </a:cubicBezTo>
                    <a:cubicBezTo>
                      <a:pt x="396" y="64"/>
                      <a:pt x="396" y="64"/>
                      <a:pt x="396" y="64"/>
                    </a:cubicBezTo>
                    <a:cubicBezTo>
                      <a:pt x="379" y="0"/>
                      <a:pt x="379" y="0"/>
                      <a:pt x="379" y="0"/>
                    </a:cubicBezTo>
                    <a:cubicBezTo>
                      <a:pt x="309" y="19"/>
                      <a:pt x="245" y="50"/>
                      <a:pt x="189" y="92"/>
                    </a:cubicBezTo>
                    <a:cubicBezTo>
                      <a:pt x="157" y="82"/>
                      <a:pt x="157" y="82"/>
                      <a:pt x="157" y="82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31" y="105"/>
                      <a:pt x="131" y="105"/>
                      <a:pt x="131" y="105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78" y="192"/>
                      <a:pt x="31" y="260"/>
                      <a:pt x="0" y="338"/>
                    </a:cubicBezTo>
                    <a:cubicBezTo>
                      <a:pt x="61" y="362"/>
                      <a:pt x="61" y="362"/>
                      <a:pt x="61" y="362"/>
                    </a:cubicBezTo>
                    <a:cubicBezTo>
                      <a:pt x="65" y="363"/>
                      <a:pt x="65" y="363"/>
                      <a:pt x="65" y="363"/>
                    </a:cubicBezTo>
                    <a:cubicBezTo>
                      <a:pt x="126" y="388"/>
                      <a:pt x="126" y="388"/>
                      <a:pt x="126" y="388"/>
                    </a:cubicBezTo>
                    <a:cubicBezTo>
                      <a:pt x="176" y="262"/>
                      <a:pt x="284" y="166"/>
                      <a:pt x="414" y="131"/>
                    </a:cubicBez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365">
                <a:extLst>
                  <a:ext uri="{FF2B5EF4-FFF2-40B4-BE49-F238E27FC236}">
                    <a16:creationId xmlns:a16="http://schemas.microsoft.com/office/drawing/2014/main" id="{E5627A0A-081B-4C7E-9F53-46A010F61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3975" y="3181871"/>
                <a:ext cx="254273" cy="135339"/>
              </a:xfrm>
              <a:custGeom>
                <a:avLst/>
                <a:gdLst>
                  <a:gd name="T0" fmla="*/ 463 w 563"/>
                  <a:gd name="T1" fmla="*/ 299 h 299"/>
                  <a:gd name="T2" fmla="*/ 511 w 563"/>
                  <a:gd name="T3" fmla="*/ 255 h 299"/>
                  <a:gd name="T4" fmla="*/ 514 w 563"/>
                  <a:gd name="T5" fmla="*/ 252 h 299"/>
                  <a:gd name="T6" fmla="*/ 563 w 563"/>
                  <a:gd name="T7" fmla="*/ 207 h 299"/>
                  <a:gd name="T8" fmla="*/ 343 w 563"/>
                  <a:gd name="T9" fmla="*/ 60 h 299"/>
                  <a:gd name="T10" fmla="*/ 338 w 563"/>
                  <a:gd name="T11" fmla="*/ 35 h 299"/>
                  <a:gd name="T12" fmla="*/ 332 w 563"/>
                  <a:gd name="T13" fmla="*/ 0 h 299"/>
                  <a:gd name="T14" fmla="*/ 305 w 563"/>
                  <a:gd name="T15" fmla="*/ 23 h 299"/>
                  <a:gd name="T16" fmla="*/ 283 w 563"/>
                  <a:gd name="T17" fmla="*/ 41 h 299"/>
                  <a:gd name="T18" fmla="*/ 193 w 563"/>
                  <a:gd name="T19" fmla="*/ 26 h 299"/>
                  <a:gd name="T20" fmla="*/ 0 w 563"/>
                  <a:gd name="T21" fmla="*/ 44 h 299"/>
                  <a:gd name="T22" fmla="*/ 17 w 563"/>
                  <a:gd name="T23" fmla="*/ 108 h 299"/>
                  <a:gd name="T24" fmla="*/ 18 w 563"/>
                  <a:gd name="T25" fmla="*/ 111 h 299"/>
                  <a:gd name="T26" fmla="*/ 35 w 563"/>
                  <a:gd name="T27" fmla="*/ 175 h 299"/>
                  <a:gd name="T28" fmla="*/ 182 w 563"/>
                  <a:gd name="T29" fmla="*/ 162 h 299"/>
                  <a:gd name="T30" fmla="*/ 463 w 563"/>
                  <a:gd name="T31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3" h="299">
                    <a:moveTo>
                      <a:pt x="463" y="299"/>
                    </a:moveTo>
                    <a:cubicBezTo>
                      <a:pt x="511" y="255"/>
                      <a:pt x="511" y="255"/>
                      <a:pt x="511" y="255"/>
                    </a:cubicBezTo>
                    <a:cubicBezTo>
                      <a:pt x="514" y="252"/>
                      <a:pt x="514" y="252"/>
                      <a:pt x="514" y="252"/>
                    </a:cubicBezTo>
                    <a:cubicBezTo>
                      <a:pt x="563" y="207"/>
                      <a:pt x="563" y="207"/>
                      <a:pt x="563" y="207"/>
                    </a:cubicBezTo>
                    <a:cubicBezTo>
                      <a:pt x="503" y="142"/>
                      <a:pt x="428" y="91"/>
                      <a:pt x="343" y="60"/>
                    </a:cubicBezTo>
                    <a:cubicBezTo>
                      <a:pt x="338" y="35"/>
                      <a:pt x="338" y="35"/>
                      <a:pt x="338" y="35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05" y="23"/>
                      <a:pt x="305" y="23"/>
                      <a:pt x="305" y="23"/>
                    </a:cubicBezTo>
                    <a:cubicBezTo>
                      <a:pt x="283" y="41"/>
                      <a:pt x="283" y="41"/>
                      <a:pt x="283" y="41"/>
                    </a:cubicBezTo>
                    <a:cubicBezTo>
                      <a:pt x="254" y="34"/>
                      <a:pt x="224" y="29"/>
                      <a:pt x="193" y="26"/>
                    </a:cubicBezTo>
                    <a:cubicBezTo>
                      <a:pt x="126" y="21"/>
                      <a:pt x="61" y="27"/>
                      <a:pt x="0" y="44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35" y="175"/>
                      <a:pt x="35" y="175"/>
                      <a:pt x="35" y="175"/>
                    </a:cubicBezTo>
                    <a:cubicBezTo>
                      <a:pt x="82" y="162"/>
                      <a:pt x="131" y="158"/>
                      <a:pt x="182" y="162"/>
                    </a:cubicBezTo>
                    <a:cubicBezTo>
                      <a:pt x="294" y="171"/>
                      <a:pt x="392" y="222"/>
                      <a:pt x="463" y="299"/>
                    </a:cubicBez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366">
                <a:extLst>
                  <a:ext uri="{FF2B5EF4-FFF2-40B4-BE49-F238E27FC236}">
                    <a16:creationId xmlns:a16="http://schemas.microsoft.com/office/drawing/2014/main" id="{D4B8A5F3-FE09-4B7B-BEFC-DC5407392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0777" y="3356171"/>
                <a:ext cx="104579" cy="192755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5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5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5"/>
                      <a:pt x="230" y="55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367">
                <a:extLst>
                  <a:ext uri="{FF2B5EF4-FFF2-40B4-BE49-F238E27FC236}">
                    <a16:creationId xmlns:a16="http://schemas.microsoft.com/office/drawing/2014/main" id="{5129BFF6-308A-4A15-B08F-48E007241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9982" y="3466903"/>
                <a:ext cx="102529" cy="192755"/>
              </a:xfrm>
              <a:custGeom>
                <a:avLst/>
                <a:gdLst>
                  <a:gd name="T0" fmla="*/ 54 w 231"/>
                  <a:gd name="T1" fmla="*/ 427 h 427"/>
                  <a:gd name="T2" fmla="*/ 0 w 231"/>
                  <a:gd name="T3" fmla="*/ 373 h 427"/>
                  <a:gd name="T4" fmla="*/ 0 w 231"/>
                  <a:gd name="T5" fmla="*/ 54 h 427"/>
                  <a:gd name="T6" fmla="*/ 54 w 231"/>
                  <a:gd name="T7" fmla="*/ 0 h 427"/>
                  <a:gd name="T8" fmla="*/ 176 w 231"/>
                  <a:gd name="T9" fmla="*/ 0 h 427"/>
                  <a:gd name="T10" fmla="*/ 231 w 231"/>
                  <a:gd name="T11" fmla="*/ 54 h 427"/>
                  <a:gd name="T12" fmla="*/ 231 w 231"/>
                  <a:gd name="T13" fmla="*/ 373 h 427"/>
                  <a:gd name="T14" fmla="*/ 176 w 231"/>
                  <a:gd name="T15" fmla="*/ 427 h 427"/>
                  <a:gd name="T16" fmla="*/ 54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1" y="24"/>
                      <a:pt x="231" y="54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368">
                <a:extLst>
                  <a:ext uri="{FF2B5EF4-FFF2-40B4-BE49-F238E27FC236}">
                    <a16:creationId xmlns:a16="http://schemas.microsoft.com/office/drawing/2014/main" id="{8226A845-9FCD-4E1D-92DE-3A65D51C0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313" y="3729377"/>
                <a:ext cx="104579" cy="190704"/>
              </a:xfrm>
              <a:custGeom>
                <a:avLst/>
                <a:gdLst>
                  <a:gd name="T0" fmla="*/ 54 w 231"/>
                  <a:gd name="T1" fmla="*/ 427 h 427"/>
                  <a:gd name="T2" fmla="*/ 0 w 231"/>
                  <a:gd name="T3" fmla="*/ 373 h 427"/>
                  <a:gd name="T4" fmla="*/ 0 w 231"/>
                  <a:gd name="T5" fmla="*/ 54 h 427"/>
                  <a:gd name="T6" fmla="*/ 54 w 231"/>
                  <a:gd name="T7" fmla="*/ 0 h 427"/>
                  <a:gd name="T8" fmla="*/ 176 w 231"/>
                  <a:gd name="T9" fmla="*/ 0 h 427"/>
                  <a:gd name="T10" fmla="*/ 231 w 231"/>
                  <a:gd name="T11" fmla="*/ 54 h 427"/>
                  <a:gd name="T12" fmla="*/ 231 w 231"/>
                  <a:gd name="T13" fmla="*/ 373 h 427"/>
                  <a:gd name="T14" fmla="*/ 176 w 231"/>
                  <a:gd name="T15" fmla="*/ 427 h 427"/>
                  <a:gd name="T16" fmla="*/ 54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4" y="427"/>
                    </a:moveTo>
                    <a:cubicBezTo>
                      <a:pt x="25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5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1" y="24"/>
                      <a:pt x="231" y="54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369">
                <a:extLst>
                  <a:ext uri="{FF2B5EF4-FFF2-40B4-BE49-F238E27FC236}">
                    <a16:creationId xmlns:a16="http://schemas.microsoft.com/office/drawing/2014/main" id="{C9EA9189-651D-4810-9AD0-8750A3D2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5854" y="3056785"/>
                <a:ext cx="102529" cy="192755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4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4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4"/>
                      <a:pt x="230" y="54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370">
                <a:extLst>
                  <a:ext uri="{FF2B5EF4-FFF2-40B4-BE49-F238E27FC236}">
                    <a16:creationId xmlns:a16="http://schemas.microsoft.com/office/drawing/2014/main" id="{A5D82868-1BFD-49BC-9438-72E762CCE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7597" y="3729377"/>
                <a:ext cx="104579" cy="190704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4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4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4"/>
                      <a:pt x="230" y="54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371">
                <a:extLst>
                  <a:ext uri="{FF2B5EF4-FFF2-40B4-BE49-F238E27FC236}">
                    <a16:creationId xmlns:a16="http://schemas.microsoft.com/office/drawing/2014/main" id="{450135AA-8943-42D2-A314-1D066C1A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972" y="2989115"/>
                <a:ext cx="104579" cy="192755"/>
              </a:xfrm>
              <a:custGeom>
                <a:avLst/>
                <a:gdLst>
                  <a:gd name="T0" fmla="*/ 55 w 231"/>
                  <a:gd name="T1" fmla="*/ 427 h 427"/>
                  <a:gd name="T2" fmla="*/ 0 w 231"/>
                  <a:gd name="T3" fmla="*/ 373 h 427"/>
                  <a:gd name="T4" fmla="*/ 0 w 231"/>
                  <a:gd name="T5" fmla="*/ 55 h 427"/>
                  <a:gd name="T6" fmla="*/ 55 w 231"/>
                  <a:gd name="T7" fmla="*/ 0 h 427"/>
                  <a:gd name="T8" fmla="*/ 177 w 231"/>
                  <a:gd name="T9" fmla="*/ 0 h 427"/>
                  <a:gd name="T10" fmla="*/ 231 w 231"/>
                  <a:gd name="T11" fmla="*/ 55 h 427"/>
                  <a:gd name="T12" fmla="*/ 231 w 231"/>
                  <a:gd name="T13" fmla="*/ 373 h 427"/>
                  <a:gd name="T14" fmla="*/ 177 w 231"/>
                  <a:gd name="T15" fmla="*/ 427 h 427"/>
                  <a:gd name="T16" fmla="*/ 55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5" y="427"/>
                    </a:moveTo>
                    <a:cubicBezTo>
                      <a:pt x="25" y="427"/>
                      <a:pt x="0" y="403"/>
                      <a:pt x="0" y="37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207" y="0"/>
                      <a:pt x="231" y="25"/>
                      <a:pt x="231" y="55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7" y="427"/>
                      <a:pt x="177" y="427"/>
                    </a:cubicBezTo>
                    <a:lnTo>
                      <a:pt x="55" y="427"/>
                    </a:ln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372">
                <a:extLst>
                  <a:ext uri="{FF2B5EF4-FFF2-40B4-BE49-F238E27FC236}">
                    <a16:creationId xmlns:a16="http://schemas.microsoft.com/office/drawing/2014/main" id="{6273BFB8-B86D-4916-B4CA-238AC5DB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435" y="3409485"/>
                <a:ext cx="55366" cy="38962"/>
              </a:xfrm>
              <a:custGeom>
                <a:avLst/>
                <a:gdLst>
                  <a:gd name="T0" fmla="*/ 0 w 120"/>
                  <a:gd name="T1" fmla="*/ 0 h 85"/>
                  <a:gd name="T2" fmla="*/ 16 w 120"/>
                  <a:gd name="T3" fmla="*/ 0 h 85"/>
                  <a:gd name="T4" fmla="*/ 30 w 120"/>
                  <a:gd name="T5" fmla="*/ 16 h 85"/>
                  <a:gd name="T6" fmla="*/ 81 w 120"/>
                  <a:gd name="T7" fmla="*/ 55 h 85"/>
                  <a:gd name="T8" fmla="*/ 98 w 120"/>
                  <a:gd name="T9" fmla="*/ 35 h 85"/>
                  <a:gd name="T10" fmla="*/ 88 w 120"/>
                  <a:gd name="T11" fmla="*/ 10 h 85"/>
                  <a:gd name="T12" fmla="*/ 108 w 120"/>
                  <a:gd name="T13" fmla="*/ 2 h 85"/>
                  <a:gd name="T14" fmla="*/ 120 w 120"/>
                  <a:gd name="T15" fmla="*/ 41 h 85"/>
                  <a:gd name="T16" fmla="*/ 83 w 120"/>
                  <a:gd name="T17" fmla="*/ 82 h 85"/>
                  <a:gd name="T18" fmla="*/ 32 w 120"/>
                  <a:gd name="T19" fmla="*/ 51 h 85"/>
                  <a:gd name="T20" fmla="*/ 23 w 120"/>
                  <a:gd name="T21" fmla="*/ 40 h 85"/>
                  <a:gd name="T22" fmla="*/ 22 w 120"/>
                  <a:gd name="T23" fmla="*/ 40 h 85"/>
                  <a:gd name="T24" fmla="*/ 22 w 120"/>
                  <a:gd name="T25" fmla="*/ 85 h 85"/>
                  <a:gd name="T26" fmla="*/ 0 w 120"/>
                  <a:gd name="T27" fmla="*/ 85 h 85"/>
                  <a:gd name="T28" fmla="*/ 0 w 120"/>
                  <a:gd name="T2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53" y="42"/>
                      <a:pt x="67" y="54"/>
                      <a:pt x="81" y="55"/>
                    </a:cubicBezTo>
                    <a:cubicBezTo>
                      <a:pt x="90" y="55"/>
                      <a:pt x="98" y="49"/>
                      <a:pt x="98" y="35"/>
                    </a:cubicBezTo>
                    <a:cubicBezTo>
                      <a:pt x="98" y="25"/>
                      <a:pt x="93" y="16"/>
                      <a:pt x="88" y="1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15" y="11"/>
                      <a:pt x="120" y="25"/>
                      <a:pt x="120" y="41"/>
                    </a:cubicBezTo>
                    <a:cubicBezTo>
                      <a:pt x="120" y="68"/>
                      <a:pt x="105" y="82"/>
                      <a:pt x="83" y="82"/>
                    </a:cubicBezTo>
                    <a:cubicBezTo>
                      <a:pt x="63" y="82"/>
                      <a:pt x="47" y="68"/>
                      <a:pt x="32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0" y="85"/>
                      <a:pt x="0" y="85"/>
                      <a:pt x="0" y="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373">
                <a:extLst>
                  <a:ext uri="{FF2B5EF4-FFF2-40B4-BE49-F238E27FC236}">
                    <a16:creationId xmlns:a16="http://schemas.microsoft.com/office/drawing/2014/main" id="{4E89072A-CA3A-42BB-A85B-8BD89D460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435" y="3456650"/>
                <a:ext cx="53316" cy="36910"/>
              </a:xfrm>
              <a:custGeom>
                <a:avLst/>
                <a:gdLst>
                  <a:gd name="T0" fmla="*/ 97 w 120"/>
                  <a:gd name="T1" fmla="*/ 79 h 84"/>
                  <a:gd name="T2" fmla="*/ 97 w 120"/>
                  <a:gd name="T3" fmla="*/ 33 h 84"/>
                  <a:gd name="T4" fmla="*/ 79 w 120"/>
                  <a:gd name="T5" fmla="*/ 30 h 84"/>
                  <a:gd name="T6" fmla="*/ 80 w 120"/>
                  <a:gd name="T7" fmla="*/ 38 h 84"/>
                  <a:gd name="T8" fmla="*/ 71 w 120"/>
                  <a:gd name="T9" fmla="*/ 69 h 84"/>
                  <a:gd name="T10" fmla="*/ 41 w 120"/>
                  <a:gd name="T11" fmla="*/ 84 h 84"/>
                  <a:gd name="T12" fmla="*/ 0 w 120"/>
                  <a:gd name="T13" fmla="*/ 33 h 84"/>
                  <a:gd name="T14" fmla="*/ 6 w 120"/>
                  <a:gd name="T15" fmla="*/ 0 h 84"/>
                  <a:gd name="T16" fmla="*/ 27 w 120"/>
                  <a:gd name="T17" fmla="*/ 5 h 84"/>
                  <a:gd name="T18" fmla="*/ 21 w 120"/>
                  <a:gd name="T19" fmla="*/ 32 h 84"/>
                  <a:gd name="T20" fmla="*/ 39 w 120"/>
                  <a:gd name="T21" fmla="*/ 55 h 84"/>
                  <a:gd name="T22" fmla="*/ 59 w 120"/>
                  <a:gd name="T23" fmla="*/ 22 h 84"/>
                  <a:gd name="T24" fmla="*/ 58 w 120"/>
                  <a:gd name="T25" fmla="*/ 6 h 84"/>
                  <a:gd name="T26" fmla="*/ 120 w 120"/>
                  <a:gd name="T27" fmla="*/ 14 h 84"/>
                  <a:gd name="T28" fmla="*/ 120 w 120"/>
                  <a:gd name="T29" fmla="*/ 79 h 84"/>
                  <a:gd name="T30" fmla="*/ 97 w 120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84">
                    <a:moveTo>
                      <a:pt x="97" y="79"/>
                    </a:moveTo>
                    <a:cubicBezTo>
                      <a:pt x="97" y="33"/>
                      <a:pt x="97" y="33"/>
                      <a:pt x="97" y="33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7" y="61"/>
                      <a:pt x="71" y="69"/>
                    </a:cubicBezTo>
                    <a:cubicBezTo>
                      <a:pt x="65" y="78"/>
                      <a:pt x="55" y="84"/>
                      <a:pt x="41" y="84"/>
                    </a:cubicBezTo>
                    <a:cubicBezTo>
                      <a:pt x="19" y="84"/>
                      <a:pt x="0" y="65"/>
                      <a:pt x="0" y="33"/>
                    </a:cubicBezTo>
                    <a:cubicBezTo>
                      <a:pt x="0" y="18"/>
                      <a:pt x="3" y="6"/>
                      <a:pt x="6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5" y="10"/>
                      <a:pt x="21" y="21"/>
                      <a:pt x="21" y="32"/>
                    </a:cubicBezTo>
                    <a:cubicBezTo>
                      <a:pt x="21" y="43"/>
                      <a:pt x="27" y="55"/>
                      <a:pt x="39" y="55"/>
                    </a:cubicBezTo>
                    <a:cubicBezTo>
                      <a:pt x="52" y="55"/>
                      <a:pt x="59" y="46"/>
                      <a:pt x="59" y="22"/>
                    </a:cubicBezTo>
                    <a:cubicBezTo>
                      <a:pt x="59" y="15"/>
                      <a:pt x="59" y="11"/>
                      <a:pt x="58" y="6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20" y="79"/>
                      <a:pt x="120" y="79"/>
                      <a:pt x="120" y="79"/>
                    </a:cubicBezTo>
                    <a:lnTo>
                      <a:pt x="97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374">
                <a:extLst>
                  <a:ext uri="{FF2B5EF4-FFF2-40B4-BE49-F238E27FC236}">
                    <a16:creationId xmlns:a16="http://schemas.microsoft.com/office/drawing/2014/main" id="{C16C0089-CA22-41FB-A989-EABB28135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0488" y="3524319"/>
                <a:ext cx="55366" cy="36910"/>
              </a:xfrm>
              <a:custGeom>
                <a:avLst/>
                <a:gdLst>
                  <a:gd name="T0" fmla="*/ 0 w 121"/>
                  <a:gd name="T1" fmla="*/ 0 h 84"/>
                  <a:gd name="T2" fmla="*/ 17 w 121"/>
                  <a:gd name="T3" fmla="*/ 0 h 84"/>
                  <a:gd name="T4" fmla="*/ 31 w 121"/>
                  <a:gd name="T5" fmla="*/ 15 h 84"/>
                  <a:gd name="T6" fmla="*/ 82 w 121"/>
                  <a:gd name="T7" fmla="*/ 54 h 84"/>
                  <a:gd name="T8" fmla="*/ 99 w 121"/>
                  <a:gd name="T9" fmla="*/ 35 h 84"/>
                  <a:gd name="T10" fmla="*/ 89 w 121"/>
                  <a:gd name="T11" fmla="*/ 9 h 84"/>
                  <a:gd name="T12" fmla="*/ 109 w 121"/>
                  <a:gd name="T13" fmla="*/ 1 h 84"/>
                  <a:gd name="T14" fmla="*/ 121 w 121"/>
                  <a:gd name="T15" fmla="*/ 40 h 84"/>
                  <a:gd name="T16" fmla="*/ 84 w 121"/>
                  <a:gd name="T17" fmla="*/ 82 h 84"/>
                  <a:gd name="T18" fmla="*/ 33 w 121"/>
                  <a:gd name="T19" fmla="*/ 50 h 84"/>
                  <a:gd name="T20" fmla="*/ 24 w 121"/>
                  <a:gd name="T21" fmla="*/ 39 h 84"/>
                  <a:gd name="T22" fmla="*/ 23 w 121"/>
                  <a:gd name="T23" fmla="*/ 39 h 84"/>
                  <a:gd name="T24" fmla="*/ 23 w 121"/>
                  <a:gd name="T25" fmla="*/ 84 h 84"/>
                  <a:gd name="T26" fmla="*/ 0 w 121"/>
                  <a:gd name="T27" fmla="*/ 84 h 84"/>
                  <a:gd name="T28" fmla="*/ 0 w 121"/>
                  <a:gd name="T2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1" h="84">
                    <a:moveTo>
                      <a:pt x="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54" y="41"/>
                      <a:pt x="68" y="54"/>
                      <a:pt x="82" y="54"/>
                    </a:cubicBezTo>
                    <a:cubicBezTo>
                      <a:pt x="91" y="54"/>
                      <a:pt x="99" y="48"/>
                      <a:pt x="99" y="35"/>
                    </a:cubicBezTo>
                    <a:cubicBezTo>
                      <a:pt x="99" y="24"/>
                      <a:pt x="94" y="15"/>
                      <a:pt x="89" y="9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16" y="10"/>
                      <a:pt x="121" y="24"/>
                      <a:pt x="121" y="40"/>
                    </a:cubicBezTo>
                    <a:cubicBezTo>
                      <a:pt x="121" y="67"/>
                      <a:pt x="105" y="82"/>
                      <a:pt x="84" y="82"/>
                    </a:cubicBezTo>
                    <a:cubicBezTo>
                      <a:pt x="64" y="82"/>
                      <a:pt x="48" y="67"/>
                      <a:pt x="33" y="50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375">
                <a:extLst>
                  <a:ext uri="{FF2B5EF4-FFF2-40B4-BE49-F238E27FC236}">
                    <a16:creationId xmlns:a16="http://schemas.microsoft.com/office/drawing/2014/main" id="{86DFE56B-9706-4039-B3EC-A33A2465D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0488" y="3569432"/>
                <a:ext cx="53316" cy="38962"/>
              </a:xfrm>
              <a:custGeom>
                <a:avLst/>
                <a:gdLst>
                  <a:gd name="T0" fmla="*/ 98 w 121"/>
                  <a:gd name="T1" fmla="*/ 80 h 84"/>
                  <a:gd name="T2" fmla="*/ 98 w 121"/>
                  <a:gd name="T3" fmla="*/ 34 h 84"/>
                  <a:gd name="T4" fmla="*/ 80 w 121"/>
                  <a:gd name="T5" fmla="*/ 31 h 84"/>
                  <a:gd name="T6" fmla="*/ 80 w 121"/>
                  <a:gd name="T7" fmla="*/ 39 h 84"/>
                  <a:gd name="T8" fmla="*/ 72 w 121"/>
                  <a:gd name="T9" fmla="*/ 70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5 h 84"/>
                  <a:gd name="T18" fmla="*/ 22 w 121"/>
                  <a:gd name="T19" fmla="*/ 32 h 84"/>
                  <a:gd name="T20" fmla="*/ 40 w 121"/>
                  <a:gd name="T21" fmla="*/ 56 h 84"/>
                  <a:gd name="T22" fmla="*/ 60 w 121"/>
                  <a:gd name="T23" fmla="*/ 22 h 84"/>
                  <a:gd name="T24" fmla="*/ 59 w 121"/>
                  <a:gd name="T25" fmla="*/ 6 h 84"/>
                  <a:gd name="T26" fmla="*/ 121 w 121"/>
                  <a:gd name="T27" fmla="*/ 14 h 84"/>
                  <a:gd name="T28" fmla="*/ 121 w 121"/>
                  <a:gd name="T29" fmla="*/ 80 h 84"/>
                  <a:gd name="T30" fmla="*/ 98 w 121"/>
                  <a:gd name="T31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80"/>
                    </a:moveTo>
                    <a:cubicBezTo>
                      <a:pt x="98" y="34"/>
                      <a:pt x="98" y="34"/>
                      <a:pt x="98" y="34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4"/>
                      <a:pt x="80" y="36"/>
                      <a:pt x="80" y="39"/>
                    </a:cubicBezTo>
                    <a:cubicBezTo>
                      <a:pt x="80" y="50"/>
                      <a:pt x="78" y="61"/>
                      <a:pt x="72" y="70"/>
                    </a:cubicBezTo>
                    <a:cubicBezTo>
                      <a:pt x="66" y="79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9"/>
                      <a:pt x="4" y="7"/>
                      <a:pt x="7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10"/>
                      <a:pt x="22" y="21"/>
                      <a:pt x="22" y="32"/>
                    </a:cubicBezTo>
                    <a:cubicBezTo>
                      <a:pt x="22" y="44"/>
                      <a:pt x="28" y="56"/>
                      <a:pt x="40" y="56"/>
                    </a:cubicBezTo>
                    <a:cubicBezTo>
                      <a:pt x="52" y="56"/>
                      <a:pt x="60" y="46"/>
                      <a:pt x="60" y="22"/>
                    </a:cubicBezTo>
                    <a:cubicBezTo>
                      <a:pt x="60" y="16"/>
                      <a:pt x="60" y="11"/>
                      <a:pt x="59" y="6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80"/>
                      <a:pt x="121" y="80"/>
                      <a:pt x="121" y="80"/>
                    </a:cubicBezTo>
                    <a:lnTo>
                      <a:pt x="98" y="8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376">
                <a:extLst>
                  <a:ext uri="{FF2B5EF4-FFF2-40B4-BE49-F238E27FC236}">
                    <a16:creationId xmlns:a16="http://schemas.microsoft.com/office/drawing/2014/main" id="{C699B759-6FB5-44AF-8A68-E0DFF92CD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3920" y="3784743"/>
                <a:ext cx="55366" cy="24607"/>
              </a:xfrm>
              <a:custGeom>
                <a:avLst/>
                <a:gdLst>
                  <a:gd name="T0" fmla="*/ 21 w 27"/>
                  <a:gd name="T1" fmla="*/ 6 h 12"/>
                  <a:gd name="T2" fmla="*/ 21 w 27"/>
                  <a:gd name="T3" fmla="*/ 6 h 12"/>
                  <a:gd name="T4" fmla="*/ 19 w 27"/>
                  <a:gd name="T5" fmla="*/ 1 h 12"/>
                  <a:gd name="T6" fmla="*/ 23 w 27"/>
                  <a:gd name="T7" fmla="*/ 0 h 12"/>
                  <a:gd name="T8" fmla="*/ 27 w 27"/>
                  <a:gd name="T9" fmla="*/ 7 h 12"/>
                  <a:gd name="T10" fmla="*/ 27 w 27"/>
                  <a:gd name="T11" fmla="*/ 12 h 12"/>
                  <a:gd name="T12" fmla="*/ 0 w 27"/>
                  <a:gd name="T13" fmla="*/ 12 h 12"/>
                  <a:gd name="T14" fmla="*/ 0 w 27"/>
                  <a:gd name="T15" fmla="*/ 6 h 12"/>
                  <a:gd name="T16" fmla="*/ 21 w 27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2">
                    <a:moveTo>
                      <a:pt x="21" y="6"/>
                    </a:moveTo>
                    <a:lnTo>
                      <a:pt x="21" y="6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7" y="7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377">
                <a:extLst>
                  <a:ext uri="{FF2B5EF4-FFF2-40B4-BE49-F238E27FC236}">
                    <a16:creationId xmlns:a16="http://schemas.microsoft.com/office/drawing/2014/main" id="{4AA86C1A-5954-4464-BEB8-E9020B8DE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3920" y="3827805"/>
                <a:ext cx="55366" cy="36910"/>
              </a:xfrm>
              <a:custGeom>
                <a:avLst/>
                <a:gdLst>
                  <a:gd name="T0" fmla="*/ 98 w 121"/>
                  <a:gd name="T1" fmla="*/ 79 h 84"/>
                  <a:gd name="T2" fmla="*/ 98 w 121"/>
                  <a:gd name="T3" fmla="*/ 33 h 84"/>
                  <a:gd name="T4" fmla="*/ 80 w 121"/>
                  <a:gd name="T5" fmla="*/ 30 h 84"/>
                  <a:gd name="T6" fmla="*/ 80 w 121"/>
                  <a:gd name="T7" fmla="*/ 38 h 84"/>
                  <a:gd name="T8" fmla="*/ 71 w 121"/>
                  <a:gd name="T9" fmla="*/ 69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4 h 84"/>
                  <a:gd name="T18" fmla="*/ 22 w 121"/>
                  <a:gd name="T19" fmla="*/ 31 h 84"/>
                  <a:gd name="T20" fmla="*/ 40 w 121"/>
                  <a:gd name="T21" fmla="*/ 55 h 84"/>
                  <a:gd name="T22" fmla="*/ 60 w 121"/>
                  <a:gd name="T23" fmla="*/ 22 h 84"/>
                  <a:gd name="T24" fmla="*/ 58 w 121"/>
                  <a:gd name="T25" fmla="*/ 6 h 84"/>
                  <a:gd name="T26" fmla="*/ 121 w 121"/>
                  <a:gd name="T27" fmla="*/ 13 h 84"/>
                  <a:gd name="T28" fmla="*/ 121 w 121"/>
                  <a:gd name="T29" fmla="*/ 79 h 84"/>
                  <a:gd name="T30" fmla="*/ 98 w 121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79"/>
                    </a:moveTo>
                    <a:cubicBezTo>
                      <a:pt x="98" y="33"/>
                      <a:pt x="98" y="33"/>
                      <a:pt x="98" y="33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7" y="61"/>
                      <a:pt x="71" y="69"/>
                    </a:cubicBezTo>
                    <a:cubicBezTo>
                      <a:pt x="65" y="78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8"/>
                      <a:pt x="3" y="6"/>
                      <a:pt x="7" y="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10"/>
                      <a:pt x="22" y="21"/>
                      <a:pt x="22" y="31"/>
                    </a:cubicBezTo>
                    <a:cubicBezTo>
                      <a:pt x="22" y="43"/>
                      <a:pt x="27" y="55"/>
                      <a:pt x="40" y="55"/>
                    </a:cubicBezTo>
                    <a:cubicBezTo>
                      <a:pt x="52" y="55"/>
                      <a:pt x="60" y="45"/>
                      <a:pt x="60" y="22"/>
                    </a:cubicBezTo>
                    <a:cubicBezTo>
                      <a:pt x="60" y="15"/>
                      <a:pt x="59" y="11"/>
                      <a:pt x="58" y="6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1" y="79"/>
                      <a:pt x="121" y="79"/>
                      <a:pt x="121" y="79"/>
                    </a:cubicBezTo>
                    <a:lnTo>
                      <a:pt x="98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378">
                <a:extLst>
                  <a:ext uri="{FF2B5EF4-FFF2-40B4-BE49-F238E27FC236}">
                    <a16:creationId xmlns:a16="http://schemas.microsoft.com/office/drawing/2014/main" id="{7F5045D0-AF22-42AF-9563-85486F990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0578" y="3036279"/>
                <a:ext cx="53316" cy="24607"/>
              </a:xfrm>
              <a:custGeom>
                <a:avLst/>
                <a:gdLst>
                  <a:gd name="T0" fmla="*/ 21 w 26"/>
                  <a:gd name="T1" fmla="*/ 7 h 12"/>
                  <a:gd name="T2" fmla="*/ 21 w 26"/>
                  <a:gd name="T3" fmla="*/ 6 h 12"/>
                  <a:gd name="T4" fmla="*/ 19 w 26"/>
                  <a:gd name="T5" fmla="*/ 2 h 12"/>
                  <a:gd name="T6" fmla="*/ 23 w 26"/>
                  <a:gd name="T7" fmla="*/ 0 h 12"/>
                  <a:gd name="T8" fmla="*/ 26 w 26"/>
                  <a:gd name="T9" fmla="*/ 7 h 12"/>
                  <a:gd name="T10" fmla="*/ 26 w 26"/>
                  <a:gd name="T11" fmla="*/ 12 h 12"/>
                  <a:gd name="T12" fmla="*/ 0 w 26"/>
                  <a:gd name="T13" fmla="*/ 12 h 12"/>
                  <a:gd name="T14" fmla="*/ 0 w 26"/>
                  <a:gd name="T15" fmla="*/ 7 h 12"/>
                  <a:gd name="T16" fmla="*/ 21 w 26"/>
                  <a:gd name="T1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2">
                    <a:moveTo>
                      <a:pt x="21" y="7"/>
                    </a:moveTo>
                    <a:lnTo>
                      <a:pt x="21" y="6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6" y="7"/>
                    </a:lnTo>
                    <a:lnTo>
                      <a:pt x="26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379">
                <a:extLst>
                  <a:ext uri="{FF2B5EF4-FFF2-40B4-BE49-F238E27FC236}">
                    <a16:creationId xmlns:a16="http://schemas.microsoft.com/office/drawing/2014/main" id="{3AC7DE16-BF5E-413C-B991-9712C1AA8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0578" y="3079342"/>
                <a:ext cx="53316" cy="36910"/>
              </a:xfrm>
              <a:custGeom>
                <a:avLst/>
                <a:gdLst>
                  <a:gd name="T0" fmla="*/ 98 w 121"/>
                  <a:gd name="T1" fmla="*/ 79 h 84"/>
                  <a:gd name="T2" fmla="*/ 98 w 121"/>
                  <a:gd name="T3" fmla="*/ 33 h 84"/>
                  <a:gd name="T4" fmla="*/ 80 w 121"/>
                  <a:gd name="T5" fmla="*/ 30 h 84"/>
                  <a:gd name="T6" fmla="*/ 80 w 121"/>
                  <a:gd name="T7" fmla="*/ 38 h 84"/>
                  <a:gd name="T8" fmla="*/ 72 w 121"/>
                  <a:gd name="T9" fmla="*/ 69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5 h 84"/>
                  <a:gd name="T18" fmla="*/ 22 w 121"/>
                  <a:gd name="T19" fmla="*/ 31 h 84"/>
                  <a:gd name="T20" fmla="*/ 40 w 121"/>
                  <a:gd name="T21" fmla="*/ 55 h 84"/>
                  <a:gd name="T22" fmla="*/ 60 w 121"/>
                  <a:gd name="T23" fmla="*/ 22 h 84"/>
                  <a:gd name="T24" fmla="*/ 59 w 121"/>
                  <a:gd name="T25" fmla="*/ 6 h 84"/>
                  <a:gd name="T26" fmla="*/ 121 w 121"/>
                  <a:gd name="T27" fmla="*/ 14 h 84"/>
                  <a:gd name="T28" fmla="*/ 121 w 121"/>
                  <a:gd name="T29" fmla="*/ 79 h 84"/>
                  <a:gd name="T30" fmla="*/ 98 w 121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79"/>
                    </a:moveTo>
                    <a:cubicBezTo>
                      <a:pt x="98" y="33"/>
                      <a:pt x="98" y="33"/>
                      <a:pt x="98" y="33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8" y="61"/>
                      <a:pt x="72" y="69"/>
                    </a:cubicBezTo>
                    <a:cubicBezTo>
                      <a:pt x="66" y="78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8"/>
                      <a:pt x="4" y="6"/>
                      <a:pt x="7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10"/>
                      <a:pt x="22" y="21"/>
                      <a:pt x="22" y="31"/>
                    </a:cubicBezTo>
                    <a:cubicBezTo>
                      <a:pt x="22" y="43"/>
                      <a:pt x="28" y="55"/>
                      <a:pt x="40" y="55"/>
                    </a:cubicBezTo>
                    <a:cubicBezTo>
                      <a:pt x="52" y="55"/>
                      <a:pt x="60" y="45"/>
                      <a:pt x="60" y="22"/>
                    </a:cubicBezTo>
                    <a:cubicBezTo>
                      <a:pt x="60" y="15"/>
                      <a:pt x="60" y="11"/>
                      <a:pt x="59" y="6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79"/>
                      <a:pt x="121" y="79"/>
                      <a:pt x="121" y="79"/>
                    </a:cubicBezTo>
                    <a:lnTo>
                      <a:pt x="98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380">
                <a:extLst>
                  <a:ext uri="{FF2B5EF4-FFF2-40B4-BE49-F238E27FC236}">
                    <a16:creationId xmlns:a16="http://schemas.microsoft.com/office/drawing/2014/main" id="{3044B894-57A8-47E6-89B2-BE8DA8F3D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2511" y="3108049"/>
                <a:ext cx="53316" cy="24607"/>
              </a:xfrm>
              <a:custGeom>
                <a:avLst/>
                <a:gdLst>
                  <a:gd name="T0" fmla="*/ 21 w 26"/>
                  <a:gd name="T1" fmla="*/ 6 h 12"/>
                  <a:gd name="T2" fmla="*/ 21 w 26"/>
                  <a:gd name="T3" fmla="*/ 6 h 12"/>
                  <a:gd name="T4" fmla="*/ 18 w 26"/>
                  <a:gd name="T5" fmla="*/ 1 h 12"/>
                  <a:gd name="T6" fmla="*/ 23 w 26"/>
                  <a:gd name="T7" fmla="*/ 0 h 12"/>
                  <a:gd name="T8" fmla="*/ 26 w 26"/>
                  <a:gd name="T9" fmla="*/ 7 h 12"/>
                  <a:gd name="T10" fmla="*/ 26 w 26"/>
                  <a:gd name="T11" fmla="*/ 12 h 12"/>
                  <a:gd name="T12" fmla="*/ 0 w 26"/>
                  <a:gd name="T13" fmla="*/ 12 h 12"/>
                  <a:gd name="T14" fmla="*/ 0 w 26"/>
                  <a:gd name="T15" fmla="*/ 6 h 12"/>
                  <a:gd name="T16" fmla="*/ 21 w 26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2">
                    <a:moveTo>
                      <a:pt x="21" y="6"/>
                    </a:moveTo>
                    <a:lnTo>
                      <a:pt x="21" y="6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6" y="7"/>
                    </a:lnTo>
                    <a:lnTo>
                      <a:pt x="2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381">
                <a:extLst>
                  <a:ext uri="{FF2B5EF4-FFF2-40B4-BE49-F238E27FC236}">
                    <a16:creationId xmlns:a16="http://schemas.microsoft.com/office/drawing/2014/main" id="{A828EC95-E95E-4022-8E11-E64CC735E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2511" y="3149061"/>
                <a:ext cx="55366" cy="41012"/>
              </a:xfrm>
              <a:custGeom>
                <a:avLst/>
                <a:gdLst>
                  <a:gd name="T0" fmla="*/ 61 w 122"/>
                  <a:gd name="T1" fmla="*/ 90 h 90"/>
                  <a:gd name="T2" fmla="*/ 0 w 122"/>
                  <a:gd name="T3" fmla="*/ 45 h 90"/>
                  <a:gd name="T4" fmla="*/ 61 w 122"/>
                  <a:gd name="T5" fmla="*/ 0 h 90"/>
                  <a:gd name="T6" fmla="*/ 122 w 122"/>
                  <a:gd name="T7" fmla="*/ 45 h 90"/>
                  <a:gd name="T8" fmla="*/ 61 w 122"/>
                  <a:gd name="T9" fmla="*/ 90 h 90"/>
                  <a:gd name="T10" fmla="*/ 61 w 122"/>
                  <a:gd name="T11" fmla="*/ 28 h 90"/>
                  <a:gd name="T12" fmla="*/ 21 w 122"/>
                  <a:gd name="T13" fmla="*/ 45 h 90"/>
                  <a:gd name="T14" fmla="*/ 61 w 122"/>
                  <a:gd name="T15" fmla="*/ 62 h 90"/>
                  <a:gd name="T16" fmla="*/ 101 w 122"/>
                  <a:gd name="T17" fmla="*/ 45 h 90"/>
                  <a:gd name="T18" fmla="*/ 61 w 122"/>
                  <a:gd name="T19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90">
                    <a:moveTo>
                      <a:pt x="61" y="90"/>
                    </a:moveTo>
                    <a:cubicBezTo>
                      <a:pt x="25" y="90"/>
                      <a:pt x="0" y="75"/>
                      <a:pt x="0" y="45"/>
                    </a:cubicBezTo>
                    <a:cubicBezTo>
                      <a:pt x="0" y="14"/>
                      <a:pt x="27" y="0"/>
                      <a:pt x="61" y="0"/>
                    </a:cubicBezTo>
                    <a:cubicBezTo>
                      <a:pt x="95" y="0"/>
                      <a:pt x="122" y="15"/>
                      <a:pt x="122" y="45"/>
                    </a:cubicBezTo>
                    <a:cubicBezTo>
                      <a:pt x="122" y="77"/>
                      <a:pt x="94" y="90"/>
                      <a:pt x="61" y="90"/>
                    </a:cubicBezTo>
                    <a:close/>
                    <a:moveTo>
                      <a:pt x="61" y="28"/>
                    </a:moveTo>
                    <a:cubicBezTo>
                      <a:pt x="34" y="28"/>
                      <a:pt x="21" y="34"/>
                      <a:pt x="21" y="45"/>
                    </a:cubicBezTo>
                    <a:cubicBezTo>
                      <a:pt x="21" y="56"/>
                      <a:pt x="34" y="62"/>
                      <a:pt x="61" y="62"/>
                    </a:cubicBezTo>
                    <a:cubicBezTo>
                      <a:pt x="87" y="62"/>
                      <a:pt x="101" y="56"/>
                      <a:pt x="101" y="45"/>
                    </a:cubicBezTo>
                    <a:cubicBezTo>
                      <a:pt x="101" y="35"/>
                      <a:pt x="88" y="28"/>
                      <a:pt x="61" y="28"/>
                    </a:cubicBez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382">
                <a:extLst>
                  <a:ext uri="{FF2B5EF4-FFF2-40B4-BE49-F238E27FC236}">
                    <a16:creationId xmlns:a16="http://schemas.microsoft.com/office/drawing/2014/main" id="{427833B1-456F-4C61-BCEF-4CD142B09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52" y="3784743"/>
                <a:ext cx="55366" cy="24607"/>
              </a:xfrm>
              <a:custGeom>
                <a:avLst/>
                <a:gdLst>
                  <a:gd name="T0" fmla="*/ 21 w 27"/>
                  <a:gd name="T1" fmla="*/ 6 h 12"/>
                  <a:gd name="T2" fmla="*/ 21 w 27"/>
                  <a:gd name="T3" fmla="*/ 6 h 12"/>
                  <a:gd name="T4" fmla="*/ 19 w 27"/>
                  <a:gd name="T5" fmla="*/ 1 h 12"/>
                  <a:gd name="T6" fmla="*/ 23 w 27"/>
                  <a:gd name="T7" fmla="*/ 0 h 12"/>
                  <a:gd name="T8" fmla="*/ 27 w 27"/>
                  <a:gd name="T9" fmla="*/ 7 h 12"/>
                  <a:gd name="T10" fmla="*/ 27 w 27"/>
                  <a:gd name="T11" fmla="*/ 12 h 12"/>
                  <a:gd name="T12" fmla="*/ 0 w 27"/>
                  <a:gd name="T13" fmla="*/ 12 h 12"/>
                  <a:gd name="T14" fmla="*/ 0 w 27"/>
                  <a:gd name="T15" fmla="*/ 6 h 12"/>
                  <a:gd name="T16" fmla="*/ 21 w 27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2">
                    <a:moveTo>
                      <a:pt x="21" y="6"/>
                    </a:moveTo>
                    <a:lnTo>
                      <a:pt x="21" y="6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7" y="7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383">
                <a:extLst>
                  <a:ext uri="{FF2B5EF4-FFF2-40B4-BE49-F238E27FC236}">
                    <a16:creationId xmlns:a16="http://schemas.microsoft.com/office/drawing/2014/main" id="{1A0A224C-30C2-4C98-8D81-B28C07C2A0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6052" y="3827805"/>
                <a:ext cx="55366" cy="38962"/>
              </a:xfrm>
              <a:custGeom>
                <a:avLst/>
                <a:gdLst>
                  <a:gd name="T0" fmla="*/ 62 w 123"/>
                  <a:gd name="T1" fmla="*/ 89 h 89"/>
                  <a:gd name="T2" fmla="*/ 0 w 123"/>
                  <a:gd name="T3" fmla="*/ 44 h 89"/>
                  <a:gd name="T4" fmla="*/ 61 w 123"/>
                  <a:gd name="T5" fmla="*/ 0 h 89"/>
                  <a:gd name="T6" fmla="*/ 123 w 123"/>
                  <a:gd name="T7" fmla="*/ 45 h 89"/>
                  <a:gd name="T8" fmla="*/ 62 w 123"/>
                  <a:gd name="T9" fmla="*/ 89 h 89"/>
                  <a:gd name="T10" fmla="*/ 61 w 123"/>
                  <a:gd name="T11" fmla="*/ 28 h 89"/>
                  <a:gd name="T12" fmla="*/ 21 w 123"/>
                  <a:gd name="T13" fmla="*/ 45 h 89"/>
                  <a:gd name="T14" fmla="*/ 61 w 123"/>
                  <a:gd name="T15" fmla="*/ 61 h 89"/>
                  <a:gd name="T16" fmla="*/ 102 w 123"/>
                  <a:gd name="T17" fmla="*/ 45 h 89"/>
                  <a:gd name="T18" fmla="*/ 61 w 123"/>
                  <a:gd name="T19" fmla="*/ 2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89">
                    <a:moveTo>
                      <a:pt x="62" y="89"/>
                    </a:moveTo>
                    <a:cubicBezTo>
                      <a:pt x="25" y="89"/>
                      <a:pt x="0" y="74"/>
                      <a:pt x="0" y="44"/>
                    </a:cubicBezTo>
                    <a:cubicBezTo>
                      <a:pt x="0" y="13"/>
                      <a:pt x="27" y="0"/>
                      <a:pt x="61" y="0"/>
                    </a:cubicBezTo>
                    <a:cubicBezTo>
                      <a:pt x="95" y="0"/>
                      <a:pt x="123" y="14"/>
                      <a:pt x="123" y="45"/>
                    </a:cubicBezTo>
                    <a:cubicBezTo>
                      <a:pt x="123" y="77"/>
                      <a:pt x="94" y="89"/>
                      <a:pt x="62" y="89"/>
                    </a:cubicBezTo>
                    <a:close/>
                    <a:moveTo>
                      <a:pt x="61" y="28"/>
                    </a:moveTo>
                    <a:cubicBezTo>
                      <a:pt x="34" y="27"/>
                      <a:pt x="21" y="34"/>
                      <a:pt x="21" y="45"/>
                    </a:cubicBezTo>
                    <a:cubicBezTo>
                      <a:pt x="21" y="56"/>
                      <a:pt x="34" y="61"/>
                      <a:pt x="61" y="61"/>
                    </a:cubicBezTo>
                    <a:cubicBezTo>
                      <a:pt x="88" y="61"/>
                      <a:pt x="102" y="56"/>
                      <a:pt x="102" y="45"/>
                    </a:cubicBezTo>
                    <a:cubicBezTo>
                      <a:pt x="102" y="34"/>
                      <a:pt x="89" y="27"/>
                      <a:pt x="61" y="28"/>
                    </a:cubicBez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384">
                <a:extLst>
                  <a:ext uri="{FF2B5EF4-FFF2-40B4-BE49-F238E27FC236}">
                    <a16:creationId xmlns:a16="http://schemas.microsoft.com/office/drawing/2014/main" id="{B777875A-5D17-4D87-8BA7-E6468745F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372" y="3276197"/>
                <a:ext cx="311689" cy="321942"/>
              </a:xfrm>
              <a:custGeom>
                <a:avLst/>
                <a:gdLst>
                  <a:gd name="T0" fmla="*/ 636 w 693"/>
                  <a:gd name="T1" fmla="*/ 716 h 716"/>
                  <a:gd name="T2" fmla="*/ 687 w 693"/>
                  <a:gd name="T3" fmla="*/ 160 h 716"/>
                  <a:gd name="T4" fmla="*/ 591 w 693"/>
                  <a:gd name="T5" fmla="*/ 44 h 716"/>
                  <a:gd name="T6" fmla="*/ 167 w 693"/>
                  <a:gd name="T7" fmla="*/ 5 h 716"/>
                  <a:gd name="T8" fmla="*/ 51 w 693"/>
                  <a:gd name="T9" fmla="*/ 101 h 716"/>
                  <a:gd name="T10" fmla="*/ 0 w 693"/>
                  <a:gd name="T11" fmla="*/ 658 h 716"/>
                  <a:gd name="T12" fmla="*/ 145 w 693"/>
                  <a:gd name="T13" fmla="*/ 671 h 716"/>
                  <a:gd name="T14" fmla="*/ 636 w 693"/>
                  <a:gd name="T15" fmla="*/ 716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3" h="716">
                    <a:moveTo>
                      <a:pt x="636" y="716"/>
                    </a:moveTo>
                    <a:cubicBezTo>
                      <a:pt x="687" y="160"/>
                      <a:pt x="687" y="160"/>
                      <a:pt x="687" y="160"/>
                    </a:cubicBezTo>
                    <a:cubicBezTo>
                      <a:pt x="693" y="101"/>
                      <a:pt x="649" y="49"/>
                      <a:pt x="591" y="44"/>
                    </a:cubicBezTo>
                    <a:cubicBezTo>
                      <a:pt x="167" y="5"/>
                      <a:pt x="167" y="5"/>
                      <a:pt x="167" y="5"/>
                    </a:cubicBezTo>
                    <a:cubicBezTo>
                      <a:pt x="109" y="0"/>
                      <a:pt x="57" y="43"/>
                      <a:pt x="51" y="101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145" y="671"/>
                      <a:pt x="145" y="671"/>
                      <a:pt x="145" y="671"/>
                    </a:cubicBezTo>
                    <a:lnTo>
                      <a:pt x="636" y="716"/>
                    </a:lnTo>
                    <a:close/>
                  </a:path>
                </a:pathLst>
              </a:custGeom>
              <a:solidFill>
                <a:srgbClr val="CEE7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385">
                <a:extLst>
                  <a:ext uri="{FF2B5EF4-FFF2-40B4-BE49-F238E27FC236}">
                    <a16:creationId xmlns:a16="http://schemas.microsoft.com/office/drawing/2014/main" id="{246AC747-9493-43EC-AD76-2E6B915D5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765" y="3571482"/>
                <a:ext cx="311689" cy="323993"/>
              </a:xfrm>
              <a:custGeom>
                <a:avLst/>
                <a:gdLst>
                  <a:gd name="T0" fmla="*/ 641 w 692"/>
                  <a:gd name="T1" fmla="*/ 615 h 717"/>
                  <a:gd name="T2" fmla="*/ 692 w 692"/>
                  <a:gd name="T3" fmla="*/ 58 h 717"/>
                  <a:gd name="T4" fmla="*/ 201 w 692"/>
                  <a:gd name="T5" fmla="*/ 13 h 717"/>
                  <a:gd name="T6" fmla="*/ 56 w 692"/>
                  <a:gd name="T7" fmla="*/ 0 h 717"/>
                  <a:gd name="T8" fmla="*/ 5 w 692"/>
                  <a:gd name="T9" fmla="*/ 557 h 717"/>
                  <a:gd name="T10" fmla="*/ 102 w 692"/>
                  <a:gd name="T11" fmla="*/ 673 h 717"/>
                  <a:gd name="T12" fmla="*/ 525 w 692"/>
                  <a:gd name="T13" fmla="*/ 711 h 717"/>
                  <a:gd name="T14" fmla="*/ 641 w 692"/>
                  <a:gd name="T15" fmla="*/ 615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2" h="717">
                    <a:moveTo>
                      <a:pt x="641" y="615"/>
                    </a:moveTo>
                    <a:cubicBezTo>
                      <a:pt x="692" y="58"/>
                      <a:pt x="692" y="58"/>
                      <a:pt x="692" y="58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" y="557"/>
                      <a:pt x="5" y="557"/>
                      <a:pt x="5" y="557"/>
                    </a:cubicBezTo>
                    <a:cubicBezTo>
                      <a:pt x="0" y="615"/>
                      <a:pt x="43" y="667"/>
                      <a:pt x="102" y="673"/>
                    </a:cubicBezTo>
                    <a:cubicBezTo>
                      <a:pt x="525" y="711"/>
                      <a:pt x="525" y="711"/>
                      <a:pt x="525" y="711"/>
                    </a:cubicBezTo>
                    <a:cubicBezTo>
                      <a:pt x="584" y="717"/>
                      <a:pt x="636" y="674"/>
                      <a:pt x="641" y="615"/>
                    </a:cubicBez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386">
                <a:extLst>
                  <a:ext uri="{FF2B5EF4-FFF2-40B4-BE49-F238E27FC236}">
                    <a16:creationId xmlns:a16="http://schemas.microsoft.com/office/drawing/2014/main" id="{081694BA-CA5E-4EA1-AAE2-70B7EDCB9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302" y="3546875"/>
                <a:ext cx="428573" cy="373207"/>
              </a:xfrm>
              <a:custGeom>
                <a:avLst/>
                <a:gdLst>
                  <a:gd name="T0" fmla="*/ 894 w 953"/>
                  <a:gd name="T1" fmla="*/ 731 h 831"/>
                  <a:gd name="T2" fmla="*/ 953 w 953"/>
                  <a:gd name="T3" fmla="*/ 87 h 831"/>
                  <a:gd name="T4" fmla="*/ 5 w 953"/>
                  <a:gd name="T5" fmla="*/ 0 h 831"/>
                  <a:gd name="T6" fmla="*/ 0 w 953"/>
                  <a:gd name="T7" fmla="*/ 313 h 831"/>
                  <a:gd name="T8" fmla="*/ 11 w 953"/>
                  <a:gd name="T9" fmla="*/ 774 h 831"/>
                  <a:gd name="T10" fmla="*/ 813 w 953"/>
                  <a:gd name="T11" fmla="*/ 828 h 831"/>
                  <a:gd name="T12" fmla="*/ 894 w 953"/>
                  <a:gd name="T13" fmla="*/ 731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3" h="831">
                    <a:moveTo>
                      <a:pt x="894" y="731"/>
                    </a:moveTo>
                    <a:cubicBezTo>
                      <a:pt x="953" y="87"/>
                      <a:pt x="953" y="87"/>
                      <a:pt x="953" y="8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4"/>
                      <a:pt x="0" y="208"/>
                      <a:pt x="0" y="313"/>
                    </a:cubicBezTo>
                    <a:cubicBezTo>
                      <a:pt x="0" y="468"/>
                      <a:pt x="4" y="621"/>
                      <a:pt x="11" y="774"/>
                    </a:cubicBezTo>
                    <a:cubicBezTo>
                      <a:pt x="813" y="828"/>
                      <a:pt x="813" y="828"/>
                      <a:pt x="813" y="828"/>
                    </a:cubicBezTo>
                    <a:cubicBezTo>
                      <a:pt x="852" y="831"/>
                      <a:pt x="888" y="788"/>
                      <a:pt x="894" y="731"/>
                    </a:cubicBez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387">
                <a:extLst>
                  <a:ext uri="{FF2B5EF4-FFF2-40B4-BE49-F238E27FC236}">
                    <a16:creationId xmlns:a16="http://schemas.microsoft.com/office/drawing/2014/main" id="{172103B0-D751-47CB-B9A9-584DA32E8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352" y="3210578"/>
                <a:ext cx="455230" cy="375258"/>
              </a:xfrm>
              <a:custGeom>
                <a:avLst/>
                <a:gdLst>
                  <a:gd name="T0" fmla="*/ 948 w 1012"/>
                  <a:gd name="T1" fmla="*/ 835 h 835"/>
                  <a:gd name="T2" fmla="*/ 1007 w 1012"/>
                  <a:gd name="T3" fmla="*/ 191 h 835"/>
                  <a:gd name="T4" fmla="*/ 945 w 1012"/>
                  <a:gd name="T5" fmla="*/ 82 h 835"/>
                  <a:gd name="T6" fmla="*/ 54 w 1012"/>
                  <a:gd name="T7" fmla="*/ 0 h 835"/>
                  <a:gd name="T8" fmla="*/ 0 w 1012"/>
                  <a:gd name="T9" fmla="*/ 748 h 835"/>
                  <a:gd name="T10" fmla="*/ 948 w 1012"/>
                  <a:gd name="T11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2" h="835">
                    <a:moveTo>
                      <a:pt x="948" y="835"/>
                    </a:moveTo>
                    <a:cubicBezTo>
                      <a:pt x="1007" y="191"/>
                      <a:pt x="1007" y="191"/>
                      <a:pt x="1007" y="191"/>
                    </a:cubicBezTo>
                    <a:cubicBezTo>
                      <a:pt x="1012" y="134"/>
                      <a:pt x="984" y="85"/>
                      <a:pt x="945" y="8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247"/>
                      <a:pt x="8" y="496"/>
                      <a:pt x="0" y="748"/>
                    </a:cubicBezTo>
                    <a:lnTo>
                      <a:pt x="948" y="835"/>
                    </a:lnTo>
                    <a:close/>
                  </a:path>
                </a:pathLst>
              </a:custGeom>
              <a:solidFill>
                <a:srgbClr val="BAB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388">
                <a:extLst>
                  <a:ext uri="{FF2B5EF4-FFF2-40B4-BE49-F238E27FC236}">
                    <a16:creationId xmlns:a16="http://schemas.microsoft.com/office/drawing/2014/main" id="{27B46C79-AE64-46DE-BD3C-487CD05A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5113" y="3122403"/>
                <a:ext cx="1127823" cy="850994"/>
              </a:xfrm>
              <a:custGeom>
                <a:avLst/>
                <a:gdLst>
                  <a:gd name="T0" fmla="*/ 1376 w 2507"/>
                  <a:gd name="T1" fmla="*/ 1731 h 1895"/>
                  <a:gd name="T2" fmla="*/ 1231 w 2507"/>
                  <a:gd name="T3" fmla="*/ 1547 h 1895"/>
                  <a:gd name="T4" fmla="*/ 1232 w 2507"/>
                  <a:gd name="T5" fmla="*/ 1545 h 1895"/>
                  <a:gd name="T6" fmla="*/ 1392 w 2507"/>
                  <a:gd name="T7" fmla="*/ 1560 h 1895"/>
                  <a:gd name="T8" fmla="*/ 1579 w 2507"/>
                  <a:gd name="T9" fmla="*/ 1404 h 1895"/>
                  <a:gd name="T10" fmla="*/ 1423 w 2507"/>
                  <a:gd name="T11" fmla="*/ 1217 h 1895"/>
                  <a:gd name="T12" fmla="*/ 1594 w 2507"/>
                  <a:gd name="T13" fmla="*/ 1233 h 1895"/>
                  <a:gd name="T14" fmla="*/ 1781 w 2507"/>
                  <a:gd name="T15" fmla="*/ 1077 h 1895"/>
                  <a:gd name="T16" fmla="*/ 1626 w 2507"/>
                  <a:gd name="T17" fmla="*/ 890 h 1895"/>
                  <a:gd name="T18" fmla="*/ 2311 w 2507"/>
                  <a:gd name="T19" fmla="*/ 953 h 1895"/>
                  <a:gd name="T20" fmla="*/ 2498 w 2507"/>
                  <a:gd name="T21" fmla="*/ 797 h 1895"/>
                  <a:gd name="T22" fmla="*/ 2343 w 2507"/>
                  <a:gd name="T23" fmla="*/ 610 h 1895"/>
                  <a:gd name="T24" fmla="*/ 2233 w 2507"/>
                  <a:gd name="T25" fmla="*/ 600 h 1895"/>
                  <a:gd name="T26" fmla="*/ 1315 w 2507"/>
                  <a:gd name="T27" fmla="*/ 516 h 1895"/>
                  <a:gd name="T28" fmla="*/ 1191 w 2507"/>
                  <a:gd name="T29" fmla="*/ 504 h 1895"/>
                  <a:gd name="T30" fmla="*/ 1149 w 2507"/>
                  <a:gd name="T31" fmla="*/ 461 h 1895"/>
                  <a:gd name="T32" fmla="*/ 1173 w 2507"/>
                  <a:gd name="T33" fmla="*/ 407 h 1895"/>
                  <a:gd name="T34" fmla="*/ 1527 w 2507"/>
                  <a:gd name="T35" fmla="*/ 137 h 1895"/>
                  <a:gd name="T36" fmla="*/ 1478 w 2507"/>
                  <a:gd name="T37" fmla="*/ 29 h 1895"/>
                  <a:gd name="T38" fmla="*/ 1360 w 2507"/>
                  <a:gd name="T39" fmla="*/ 17 h 1895"/>
                  <a:gd name="T40" fmla="*/ 156 w 2507"/>
                  <a:gd name="T41" fmla="*/ 448 h 1895"/>
                  <a:gd name="T42" fmla="*/ 105 w 2507"/>
                  <a:gd name="T43" fmla="*/ 519 h 1895"/>
                  <a:gd name="T44" fmla="*/ 13 w 2507"/>
                  <a:gd name="T45" fmla="*/ 1519 h 1895"/>
                  <a:gd name="T46" fmla="*/ 246 w 2507"/>
                  <a:gd name="T47" fmla="*/ 1800 h 1895"/>
                  <a:gd name="T48" fmla="*/ 1189 w 2507"/>
                  <a:gd name="T49" fmla="*/ 1886 h 1895"/>
                  <a:gd name="T50" fmla="*/ 1376 w 2507"/>
                  <a:gd name="T51" fmla="*/ 1731 h 1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7" h="1895">
                    <a:moveTo>
                      <a:pt x="1376" y="1731"/>
                    </a:moveTo>
                    <a:cubicBezTo>
                      <a:pt x="1384" y="1641"/>
                      <a:pt x="1319" y="1561"/>
                      <a:pt x="1231" y="1547"/>
                    </a:cubicBezTo>
                    <a:cubicBezTo>
                      <a:pt x="1231" y="1546"/>
                      <a:pt x="1232" y="1546"/>
                      <a:pt x="1232" y="1545"/>
                    </a:cubicBezTo>
                    <a:cubicBezTo>
                      <a:pt x="1392" y="1560"/>
                      <a:pt x="1392" y="1560"/>
                      <a:pt x="1392" y="1560"/>
                    </a:cubicBezTo>
                    <a:cubicBezTo>
                      <a:pt x="1486" y="1568"/>
                      <a:pt x="1570" y="1498"/>
                      <a:pt x="1579" y="1404"/>
                    </a:cubicBezTo>
                    <a:cubicBezTo>
                      <a:pt x="1587" y="1310"/>
                      <a:pt x="1517" y="1225"/>
                      <a:pt x="1423" y="1217"/>
                    </a:cubicBezTo>
                    <a:cubicBezTo>
                      <a:pt x="1594" y="1233"/>
                      <a:pt x="1594" y="1233"/>
                      <a:pt x="1594" y="1233"/>
                    </a:cubicBezTo>
                    <a:cubicBezTo>
                      <a:pt x="1689" y="1241"/>
                      <a:pt x="1773" y="1171"/>
                      <a:pt x="1781" y="1077"/>
                    </a:cubicBezTo>
                    <a:cubicBezTo>
                      <a:pt x="1790" y="983"/>
                      <a:pt x="1720" y="898"/>
                      <a:pt x="1626" y="890"/>
                    </a:cubicBezTo>
                    <a:cubicBezTo>
                      <a:pt x="2311" y="953"/>
                      <a:pt x="2311" y="953"/>
                      <a:pt x="2311" y="953"/>
                    </a:cubicBezTo>
                    <a:cubicBezTo>
                      <a:pt x="2405" y="961"/>
                      <a:pt x="2490" y="892"/>
                      <a:pt x="2498" y="797"/>
                    </a:cubicBezTo>
                    <a:cubicBezTo>
                      <a:pt x="2507" y="703"/>
                      <a:pt x="2437" y="619"/>
                      <a:pt x="2343" y="610"/>
                    </a:cubicBezTo>
                    <a:cubicBezTo>
                      <a:pt x="2233" y="600"/>
                      <a:pt x="2233" y="600"/>
                      <a:pt x="2233" y="600"/>
                    </a:cubicBezTo>
                    <a:cubicBezTo>
                      <a:pt x="1315" y="516"/>
                      <a:pt x="1315" y="516"/>
                      <a:pt x="1315" y="516"/>
                    </a:cubicBezTo>
                    <a:cubicBezTo>
                      <a:pt x="1191" y="504"/>
                      <a:pt x="1191" y="504"/>
                      <a:pt x="1191" y="504"/>
                    </a:cubicBezTo>
                    <a:cubicBezTo>
                      <a:pt x="1170" y="502"/>
                      <a:pt x="1153" y="482"/>
                      <a:pt x="1149" y="461"/>
                    </a:cubicBezTo>
                    <a:cubicBezTo>
                      <a:pt x="1145" y="440"/>
                      <a:pt x="1155" y="417"/>
                      <a:pt x="1173" y="407"/>
                    </a:cubicBezTo>
                    <a:cubicBezTo>
                      <a:pt x="1349" y="296"/>
                      <a:pt x="1511" y="319"/>
                      <a:pt x="1527" y="137"/>
                    </a:cubicBezTo>
                    <a:cubicBezTo>
                      <a:pt x="1531" y="95"/>
                      <a:pt x="1513" y="54"/>
                      <a:pt x="1478" y="29"/>
                    </a:cubicBezTo>
                    <a:cubicBezTo>
                      <a:pt x="1444" y="5"/>
                      <a:pt x="1399" y="0"/>
                      <a:pt x="1360" y="17"/>
                    </a:cubicBezTo>
                    <a:cubicBezTo>
                      <a:pt x="156" y="448"/>
                      <a:pt x="156" y="448"/>
                      <a:pt x="156" y="448"/>
                    </a:cubicBezTo>
                    <a:cubicBezTo>
                      <a:pt x="127" y="460"/>
                      <a:pt x="108" y="487"/>
                      <a:pt x="105" y="519"/>
                    </a:cubicBezTo>
                    <a:cubicBezTo>
                      <a:pt x="91" y="668"/>
                      <a:pt x="43" y="1197"/>
                      <a:pt x="13" y="1519"/>
                    </a:cubicBezTo>
                    <a:cubicBezTo>
                      <a:pt x="0" y="1661"/>
                      <a:pt x="104" y="1787"/>
                      <a:pt x="246" y="1800"/>
                    </a:cubicBezTo>
                    <a:cubicBezTo>
                      <a:pt x="706" y="1842"/>
                      <a:pt x="1189" y="1886"/>
                      <a:pt x="1189" y="1886"/>
                    </a:cubicBezTo>
                    <a:cubicBezTo>
                      <a:pt x="1283" y="1895"/>
                      <a:pt x="1367" y="1825"/>
                      <a:pt x="1376" y="1731"/>
                    </a:cubicBezTo>
                    <a:close/>
                  </a:path>
                </a:pathLst>
              </a:custGeom>
              <a:solidFill>
                <a:srgbClr val="FCDD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389">
                <a:extLst>
                  <a:ext uri="{FF2B5EF4-FFF2-40B4-BE49-F238E27FC236}">
                    <a16:creationId xmlns:a16="http://schemas.microsoft.com/office/drawing/2014/main" id="{AC7B6212-4D67-4CF3-8220-D4A0207EB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259" y="3778592"/>
                <a:ext cx="98428" cy="96378"/>
              </a:xfrm>
              <a:custGeom>
                <a:avLst/>
                <a:gdLst>
                  <a:gd name="T0" fmla="*/ 99 w 217"/>
                  <a:gd name="T1" fmla="*/ 211 h 216"/>
                  <a:gd name="T2" fmla="*/ 5 w 217"/>
                  <a:gd name="T3" fmla="*/ 99 h 216"/>
                  <a:gd name="T4" fmla="*/ 118 w 217"/>
                  <a:gd name="T5" fmla="*/ 5 h 216"/>
                  <a:gd name="T6" fmla="*/ 211 w 217"/>
                  <a:gd name="T7" fmla="*/ 118 h 216"/>
                  <a:gd name="T8" fmla="*/ 99 w 217"/>
                  <a:gd name="T9" fmla="*/ 21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216">
                    <a:moveTo>
                      <a:pt x="99" y="211"/>
                    </a:moveTo>
                    <a:cubicBezTo>
                      <a:pt x="42" y="206"/>
                      <a:pt x="0" y="156"/>
                      <a:pt x="5" y="99"/>
                    </a:cubicBezTo>
                    <a:cubicBezTo>
                      <a:pt x="11" y="42"/>
                      <a:pt x="61" y="0"/>
                      <a:pt x="118" y="5"/>
                    </a:cubicBezTo>
                    <a:cubicBezTo>
                      <a:pt x="175" y="10"/>
                      <a:pt x="217" y="61"/>
                      <a:pt x="211" y="118"/>
                    </a:cubicBezTo>
                    <a:cubicBezTo>
                      <a:pt x="206" y="175"/>
                      <a:pt x="156" y="216"/>
                      <a:pt x="99" y="211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390">
                <a:extLst>
                  <a:ext uri="{FF2B5EF4-FFF2-40B4-BE49-F238E27FC236}">
                    <a16:creationId xmlns:a16="http://schemas.microsoft.com/office/drawing/2014/main" id="{FC46190D-F37A-460B-8179-D22D165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1174" y="3766289"/>
                <a:ext cx="96378" cy="98428"/>
              </a:xfrm>
              <a:custGeom>
                <a:avLst/>
                <a:gdLst>
                  <a:gd name="T0" fmla="*/ 98 w 216"/>
                  <a:gd name="T1" fmla="*/ 212 h 217"/>
                  <a:gd name="T2" fmla="*/ 5 w 216"/>
                  <a:gd name="T3" fmla="*/ 99 h 217"/>
                  <a:gd name="T4" fmla="*/ 117 w 216"/>
                  <a:gd name="T5" fmla="*/ 6 h 217"/>
                  <a:gd name="T6" fmla="*/ 211 w 216"/>
                  <a:gd name="T7" fmla="*/ 118 h 217"/>
                  <a:gd name="T8" fmla="*/ 98 w 216"/>
                  <a:gd name="T9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217">
                    <a:moveTo>
                      <a:pt x="98" y="212"/>
                    </a:moveTo>
                    <a:cubicBezTo>
                      <a:pt x="41" y="206"/>
                      <a:pt x="0" y="156"/>
                      <a:pt x="5" y="99"/>
                    </a:cubicBezTo>
                    <a:cubicBezTo>
                      <a:pt x="10" y="42"/>
                      <a:pt x="60" y="0"/>
                      <a:pt x="117" y="6"/>
                    </a:cubicBezTo>
                    <a:cubicBezTo>
                      <a:pt x="174" y="11"/>
                      <a:pt x="216" y="61"/>
                      <a:pt x="211" y="118"/>
                    </a:cubicBezTo>
                    <a:cubicBezTo>
                      <a:pt x="206" y="175"/>
                      <a:pt x="155" y="217"/>
                      <a:pt x="98" y="212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5" name="组合 684">
            <a:extLst>
              <a:ext uri="{FF2B5EF4-FFF2-40B4-BE49-F238E27FC236}">
                <a16:creationId xmlns:a16="http://schemas.microsoft.com/office/drawing/2014/main" id="{05D38843-77EB-4E92-B4D6-F03937B6E062}"/>
              </a:ext>
            </a:extLst>
          </p:cNvPr>
          <p:cNvGrpSpPr/>
          <p:nvPr/>
        </p:nvGrpSpPr>
        <p:grpSpPr>
          <a:xfrm>
            <a:off x="7944094" y="-186741"/>
            <a:ext cx="3618375" cy="3248785"/>
            <a:chOff x="7599363" y="191036"/>
            <a:chExt cx="3237655" cy="2906960"/>
          </a:xfrm>
        </p:grpSpPr>
        <p:sp>
          <p:nvSpPr>
            <p:cNvPr id="490" name="Freeform 21">
              <a:extLst>
                <a:ext uri="{FF2B5EF4-FFF2-40B4-BE49-F238E27FC236}">
                  <a16:creationId xmlns:a16="http://schemas.microsoft.com/office/drawing/2014/main" id="{FB29501A-EBCB-4E09-944E-977096E5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2621" y="231366"/>
              <a:ext cx="729158" cy="509767"/>
            </a:xfrm>
            <a:custGeom>
              <a:avLst/>
              <a:gdLst>
                <a:gd name="T0" fmla="*/ 432 w 2063"/>
                <a:gd name="T1" fmla="*/ 1048 h 1439"/>
                <a:gd name="T2" fmla="*/ 821 w 2063"/>
                <a:gd name="T3" fmla="*/ 1402 h 1439"/>
                <a:gd name="T4" fmla="*/ 963 w 2063"/>
                <a:gd name="T5" fmla="*/ 1396 h 1439"/>
                <a:gd name="T6" fmla="*/ 1045 w 2063"/>
                <a:gd name="T7" fmla="*/ 1309 h 1439"/>
                <a:gd name="T8" fmla="*/ 1143 w 2063"/>
                <a:gd name="T9" fmla="*/ 1310 h 1439"/>
                <a:gd name="T10" fmla="*/ 2063 w 2063"/>
                <a:gd name="T11" fmla="*/ 340 h 1439"/>
                <a:gd name="T12" fmla="*/ 1151 w 2063"/>
                <a:gd name="T13" fmla="*/ 155 h 1439"/>
                <a:gd name="T14" fmla="*/ 1134 w 2063"/>
                <a:gd name="T15" fmla="*/ 144 h 1439"/>
                <a:gd name="T16" fmla="*/ 492 w 2063"/>
                <a:gd name="T17" fmla="*/ 0 h 1439"/>
                <a:gd name="T18" fmla="*/ 101 w 2063"/>
                <a:gd name="T19" fmla="*/ 362 h 1439"/>
                <a:gd name="T20" fmla="*/ 119 w 2063"/>
                <a:gd name="T21" fmla="*/ 468 h 1439"/>
                <a:gd name="T22" fmla="*/ 38 w 2063"/>
                <a:gd name="T23" fmla="*/ 554 h 1439"/>
                <a:gd name="T24" fmla="*/ 44 w 2063"/>
                <a:gd name="T25" fmla="*/ 694 h 1439"/>
                <a:gd name="T26" fmla="*/ 432 w 2063"/>
                <a:gd name="T27" fmla="*/ 104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3" h="1439">
                  <a:moveTo>
                    <a:pt x="432" y="1048"/>
                  </a:moveTo>
                  <a:cubicBezTo>
                    <a:pt x="821" y="1402"/>
                    <a:pt x="821" y="1402"/>
                    <a:pt x="821" y="1402"/>
                  </a:cubicBezTo>
                  <a:cubicBezTo>
                    <a:pt x="861" y="1439"/>
                    <a:pt x="925" y="1436"/>
                    <a:pt x="963" y="1396"/>
                  </a:cubicBezTo>
                  <a:cubicBezTo>
                    <a:pt x="1045" y="1309"/>
                    <a:pt x="1045" y="1309"/>
                    <a:pt x="1045" y="1309"/>
                  </a:cubicBezTo>
                  <a:cubicBezTo>
                    <a:pt x="1081" y="1331"/>
                    <a:pt x="1122" y="1333"/>
                    <a:pt x="1143" y="1310"/>
                  </a:cubicBezTo>
                  <a:cubicBezTo>
                    <a:pt x="2063" y="340"/>
                    <a:pt x="2063" y="340"/>
                    <a:pt x="2063" y="340"/>
                  </a:cubicBezTo>
                  <a:cubicBezTo>
                    <a:pt x="1820" y="251"/>
                    <a:pt x="1403" y="225"/>
                    <a:pt x="1151" y="155"/>
                  </a:cubicBezTo>
                  <a:cubicBezTo>
                    <a:pt x="1151" y="155"/>
                    <a:pt x="1134" y="144"/>
                    <a:pt x="1134" y="144"/>
                  </a:cubicBezTo>
                  <a:cubicBezTo>
                    <a:pt x="874" y="73"/>
                    <a:pt x="760" y="49"/>
                    <a:pt x="492" y="0"/>
                  </a:cubicBezTo>
                  <a:cubicBezTo>
                    <a:pt x="101" y="362"/>
                    <a:pt x="101" y="362"/>
                    <a:pt x="101" y="362"/>
                  </a:cubicBezTo>
                  <a:cubicBezTo>
                    <a:pt x="77" y="387"/>
                    <a:pt x="86" y="433"/>
                    <a:pt x="119" y="468"/>
                  </a:cubicBezTo>
                  <a:cubicBezTo>
                    <a:pt x="38" y="554"/>
                    <a:pt x="38" y="554"/>
                    <a:pt x="38" y="554"/>
                  </a:cubicBezTo>
                  <a:cubicBezTo>
                    <a:pt x="0" y="594"/>
                    <a:pt x="3" y="657"/>
                    <a:pt x="44" y="694"/>
                  </a:cubicBezTo>
                  <a:lnTo>
                    <a:pt x="432" y="1048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1" name="Freeform 22">
              <a:extLst>
                <a:ext uri="{FF2B5EF4-FFF2-40B4-BE49-F238E27FC236}">
                  <a16:creationId xmlns:a16="http://schemas.microsoft.com/office/drawing/2014/main" id="{19A28A5B-C4C5-45F7-BC1C-272308BEC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093" y="231366"/>
              <a:ext cx="2030995" cy="2263299"/>
            </a:xfrm>
            <a:custGeom>
              <a:avLst/>
              <a:gdLst>
                <a:gd name="T0" fmla="*/ 549 w 5738"/>
                <a:gd name="T1" fmla="*/ 1370 h 6396"/>
                <a:gd name="T2" fmla="*/ 607 w 5738"/>
                <a:gd name="T3" fmla="*/ 1482 h 6396"/>
                <a:gd name="T4" fmla="*/ 754 w 5738"/>
                <a:gd name="T5" fmla="*/ 1528 h 6396"/>
                <a:gd name="T6" fmla="*/ 845 w 5738"/>
                <a:gd name="T7" fmla="*/ 1483 h 6396"/>
                <a:gd name="T8" fmla="*/ 699 w 5738"/>
                <a:gd name="T9" fmla="*/ 2038 h 6396"/>
                <a:gd name="T10" fmla="*/ 665 w 5738"/>
                <a:gd name="T11" fmla="*/ 2093 h 6396"/>
                <a:gd name="T12" fmla="*/ 643 w 5738"/>
                <a:gd name="T13" fmla="*/ 2175 h 6396"/>
                <a:gd name="T14" fmla="*/ 726 w 5738"/>
                <a:gd name="T15" fmla="*/ 2315 h 6396"/>
                <a:gd name="T16" fmla="*/ 735 w 5738"/>
                <a:gd name="T17" fmla="*/ 2317 h 6396"/>
                <a:gd name="T18" fmla="*/ 825 w 5738"/>
                <a:gd name="T19" fmla="*/ 2419 h 6396"/>
                <a:gd name="T20" fmla="*/ 1230 w 5738"/>
                <a:gd name="T21" fmla="*/ 2897 h 6396"/>
                <a:gd name="T22" fmla="*/ 1599 w 5738"/>
                <a:gd name="T23" fmla="*/ 3035 h 6396"/>
                <a:gd name="T24" fmla="*/ 1988 w 5738"/>
                <a:gd name="T25" fmla="*/ 6396 h 6396"/>
                <a:gd name="T26" fmla="*/ 5509 w 5738"/>
                <a:gd name="T27" fmla="*/ 6001 h 6396"/>
                <a:gd name="T28" fmla="*/ 5168 w 5738"/>
                <a:gd name="T29" fmla="*/ 3054 h 6396"/>
                <a:gd name="T30" fmla="*/ 5582 w 5738"/>
                <a:gd name="T31" fmla="*/ 2639 h 6396"/>
                <a:gd name="T32" fmla="*/ 5626 w 5738"/>
                <a:gd name="T33" fmla="*/ 2204 h 6396"/>
                <a:gd name="T34" fmla="*/ 5638 w 5738"/>
                <a:gd name="T35" fmla="*/ 1675 h 6396"/>
                <a:gd name="T36" fmla="*/ 5738 w 5738"/>
                <a:gd name="T37" fmla="*/ 1376 h 6396"/>
                <a:gd name="T38" fmla="*/ 5194 w 5738"/>
                <a:gd name="T39" fmla="*/ 875 h 6396"/>
                <a:gd name="T40" fmla="*/ 4983 w 5738"/>
                <a:gd name="T41" fmla="*/ 831 h 6396"/>
                <a:gd name="T42" fmla="*/ 4698 w 5738"/>
                <a:gd name="T43" fmla="*/ 1251 h 6396"/>
                <a:gd name="T44" fmla="*/ 2054 w 5738"/>
                <a:gd name="T45" fmla="*/ 1547 h 6396"/>
                <a:gd name="T46" fmla="*/ 1708 w 5738"/>
                <a:gd name="T47" fmla="*/ 1046 h 6396"/>
                <a:gd name="T48" fmla="*/ 1769 w 5738"/>
                <a:gd name="T49" fmla="*/ 1015 h 6396"/>
                <a:gd name="T50" fmla="*/ 1816 w 5738"/>
                <a:gd name="T51" fmla="*/ 871 h 6396"/>
                <a:gd name="T52" fmla="*/ 1756 w 5738"/>
                <a:gd name="T53" fmla="*/ 757 h 6396"/>
                <a:gd name="T54" fmla="*/ 1794 w 5738"/>
                <a:gd name="T55" fmla="*/ 660 h 6396"/>
                <a:gd name="T56" fmla="*/ 1437 w 5738"/>
                <a:gd name="T57" fmla="*/ 0 h 6396"/>
                <a:gd name="T58" fmla="*/ 715 w 5738"/>
                <a:gd name="T59" fmla="*/ 239 h 6396"/>
                <a:gd name="T60" fmla="*/ 0 w 5738"/>
                <a:gd name="T61" fmla="*/ 520 h 6396"/>
                <a:gd name="T62" fmla="*/ 432 w 5738"/>
                <a:gd name="T63" fmla="*/ 1348 h 6396"/>
                <a:gd name="T64" fmla="*/ 549 w 5738"/>
                <a:gd name="T65" fmla="*/ 1370 h 6396"/>
                <a:gd name="T66" fmla="*/ 5155 w 5738"/>
                <a:gd name="T67" fmla="*/ 2465 h 6396"/>
                <a:gd name="T68" fmla="*/ 5150 w 5738"/>
                <a:gd name="T69" fmla="*/ 2549 h 6396"/>
                <a:gd name="T70" fmla="*/ 5150 w 5738"/>
                <a:gd name="T71" fmla="*/ 2892 h 6396"/>
                <a:gd name="T72" fmla="*/ 5099 w 5738"/>
                <a:gd name="T73" fmla="*/ 2458 h 6396"/>
                <a:gd name="T74" fmla="*/ 5155 w 5738"/>
                <a:gd name="T75" fmla="*/ 2465 h 6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8" h="6396">
                  <a:moveTo>
                    <a:pt x="549" y="1370"/>
                  </a:moveTo>
                  <a:cubicBezTo>
                    <a:pt x="607" y="1482"/>
                    <a:pt x="607" y="1482"/>
                    <a:pt x="607" y="1482"/>
                  </a:cubicBezTo>
                  <a:cubicBezTo>
                    <a:pt x="635" y="1535"/>
                    <a:pt x="700" y="1555"/>
                    <a:pt x="754" y="1528"/>
                  </a:cubicBezTo>
                  <a:cubicBezTo>
                    <a:pt x="845" y="1483"/>
                    <a:pt x="845" y="1483"/>
                    <a:pt x="845" y="1483"/>
                  </a:cubicBezTo>
                  <a:cubicBezTo>
                    <a:pt x="799" y="1661"/>
                    <a:pt x="736" y="1903"/>
                    <a:pt x="699" y="2038"/>
                  </a:cubicBezTo>
                  <a:cubicBezTo>
                    <a:pt x="683" y="2053"/>
                    <a:pt x="671" y="2071"/>
                    <a:pt x="665" y="2093"/>
                  </a:cubicBezTo>
                  <a:cubicBezTo>
                    <a:pt x="643" y="2175"/>
                    <a:pt x="643" y="2175"/>
                    <a:pt x="643" y="2175"/>
                  </a:cubicBezTo>
                  <a:cubicBezTo>
                    <a:pt x="627" y="2236"/>
                    <a:pt x="664" y="2299"/>
                    <a:pt x="726" y="2315"/>
                  </a:cubicBezTo>
                  <a:cubicBezTo>
                    <a:pt x="735" y="2317"/>
                    <a:pt x="735" y="2317"/>
                    <a:pt x="735" y="2317"/>
                  </a:cubicBezTo>
                  <a:cubicBezTo>
                    <a:pt x="776" y="2382"/>
                    <a:pt x="825" y="2419"/>
                    <a:pt x="825" y="2419"/>
                  </a:cubicBezTo>
                  <a:cubicBezTo>
                    <a:pt x="1230" y="2897"/>
                    <a:pt x="1230" y="2897"/>
                    <a:pt x="1230" y="2897"/>
                  </a:cubicBezTo>
                  <a:cubicBezTo>
                    <a:pt x="1365" y="3070"/>
                    <a:pt x="1557" y="3043"/>
                    <a:pt x="1599" y="3035"/>
                  </a:cubicBezTo>
                  <a:cubicBezTo>
                    <a:pt x="1988" y="6396"/>
                    <a:pt x="1988" y="6396"/>
                    <a:pt x="1988" y="6396"/>
                  </a:cubicBezTo>
                  <a:cubicBezTo>
                    <a:pt x="5509" y="6001"/>
                    <a:pt x="5509" y="6001"/>
                    <a:pt x="5509" y="6001"/>
                  </a:cubicBezTo>
                  <a:cubicBezTo>
                    <a:pt x="5168" y="3054"/>
                    <a:pt x="5168" y="3054"/>
                    <a:pt x="5168" y="3054"/>
                  </a:cubicBezTo>
                  <a:cubicBezTo>
                    <a:pt x="5332" y="2916"/>
                    <a:pt x="5549" y="2730"/>
                    <a:pt x="5582" y="2639"/>
                  </a:cubicBezTo>
                  <a:cubicBezTo>
                    <a:pt x="5610" y="2563"/>
                    <a:pt x="5620" y="2408"/>
                    <a:pt x="5626" y="2204"/>
                  </a:cubicBezTo>
                  <a:cubicBezTo>
                    <a:pt x="5630" y="2051"/>
                    <a:pt x="5632" y="1870"/>
                    <a:pt x="5638" y="1675"/>
                  </a:cubicBezTo>
                  <a:cubicBezTo>
                    <a:pt x="5640" y="1590"/>
                    <a:pt x="5678" y="1487"/>
                    <a:pt x="5738" y="1376"/>
                  </a:cubicBezTo>
                  <a:cubicBezTo>
                    <a:pt x="5611" y="1259"/>
                    <a:pt x="5358" y="1026"/>
                    <a:pt x="5194" y="875"/>
                  </a:cubicBezTo>
                  <a:cubicBezTo>
                    <a:pt x="5136" y="822"/>
                    <a:pt x="5054" y="807"/>
                    <a:pt x="4983" y="831"/>
                  </a:cubicBezTo>
                  <a:cubicBezTo>
                    <a:pt x="4714" y="1024"/>
                    <a:pt x="4763" y="1113"/>
                    <a:pt x="4698" y="1251"/>
                  </a:cubicBezTo>
                  <a:cubicBezTo>
                    <a:pt x="2054" y="1547"/>
                    <a:pt x="2054" y="1547"/>
                    <a:pt x="2054" y="1547"/>
                  </a:cubicBezTo>
                  <a:cubicBezTo>
                    <a:pt x="1949" y="1357"/>
                    <a:pt x="1804" y="1165"/>
                    <a:pt x="1708" y="1046"/>
                  </a:cubicBezTo>
                  <a:cubicBezTo>
                    <a:pt x="1769" y="1015"/>
                    <a:pt x="1769" y="1015"/>
                    <a:pt x="1769" y="1015"/>
                  </a:cubicBezTo>
                  <a:cubicBezTo>
                    <a:pt x="1822" y="988"/>
                    <a:pt x="1843" y="924"/>
                    <a:pt x="1816" y="871"/>
                  </a:cubicBezTo>
                  <a:cubicBezTo>
                    <a:pt x="1756" y="757"/>
                    <a:pt x="1756" y="757"/>
                    <a:pt x="1756" y="757"/>
                  </a:cubicBezTo>
                  <a:cubicBezTo>
                    <a:pt x="1793" y="730"/>
                    <a:pt x="1810" y="690"/>
                    <a:pt x="1794" y="660"/>
                  </a:cubicBezTo>
                  <a:cubicBezTo>
                    <a:pt x="1437" y="0"/>
                    <a:pt x="1437" y="0"/>
                    <a:pt x="1437" y="0"/>
                  </a:cubicBezTo>
                  <a:cubicBezTo>
                    <a:pt x="1185" y="64"/>
                    <a:pt x="958" y="155"/>
                    <a:pt x="715" y="239"/>
                  </a:cubicBezTo>
                  <a:cubicBezTo>
                    <a:pt x="472" y="324"/>
                    <a:pt x="234" y="417"/>
                    <a:pt x="0" y="520"/>
                  </a:cubicBezTo>
                  <a:cubicBezTo>
                    <a:pt x="432" y="1348"/>
                    <a:pt x="432" y="1348"/>
                    <a:pt x="432" y="1348"/>
                  </a:cubicBezTo>
                  <a:cubicBezTo>
                    <a:pt x="449" y="1381"/>
                    <a:pt x="500" y="1390"/>
                    <a:pt x="549" y="1370"/>
                  </a:cubicBezTo>
                  <a:close/>
                  <a:moveTo>
                    <a:pt x="5155" y="2465"/>
                  </a:moveTo>
                  <a:cubicBezTo>
                    <a:pt x="5172" y="2470"/>
                    <a:pt x="5167" y="2502"/>
                    <a:pt x="5150" y="2549"/>
                  </a:cubicBezTo>
                  <a:cubicBezTo>
                    <a:pt x="5150" y="2892"/>
                    <a:pt x="5150" y="2892"/>
                    <a:pt x="5150" y="2892"/>
                  </a:cubicBezTo>
                  <a:cubicBezTo>
                    <a:pt x="5099" y="2458"/>
                    <a:pt x="5099" y="2458"/>
                    <a:pt x="5099" y="2458"/>
                  </a:cubicBezTo>
                  <a:cubicBezTo>
                    <a:pt x="5118" y="2457"/>
                    <a:pt x="5137" y="2459"/>
                    <a:pt x="5155" y="246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2" name="Freeform 23">
              <a:extLst>
                <a:ext uri="{FF2B5EF4-FFF2-40B4-BE49-F238E27FC236}">
                  <a16:creationId xmlns:a16="http://schemas.microsoft.com/office/drawing/2014/main" id="{3FED939D-B366-4CDC-8C79-7F9F5A77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134" y="2110727"/>
              <a:ext cx="364579" cy="982430"/>
            </a:xfrm>
            <a:custGeom>
              <a:avLst/>
              <a:gdLst>
                <a:gd name="T0" fmla="*/ 226 w 226"/>
                <a:gd name="T1" fmla="*/ 23 h 609"/>
                <a:gd name="T2" fmla="*/ 126 w 226"/>
                <a:gd name="T3" fmla="*/ 15 h 609"/>
                <a:gd name="T4" fmla="*/ 125 w 226"/>
                <a:gd name="T5" fmla="*/ 20 h 609"/>
                <a:gd name="T6" fmla="*/ 124 w 226"/>
                <a:gd name="T7" fmla="*/ 25 h 609"/>
                <a:gd name="T8" fmla="*/ 124 w 226"/>
                <a:gd name="T9" fmla="*/ 25 h 609"/>
                <a:gd name="T10" fmla="*/ 122 w 226"/>
                <a:gd name="T11" fmla="*/ 34 h 609"/>
                <a:gd name="T12" fmla="*/ 120 w 226"/>
                <a:gd name="T13" fmla="*/ 43 h 609"/>
                <a:gd name="T14" fmla="*/ 120 w 226"/>
                <a:gd name="T15" fmla="*/ 45 h 609"/>
                <a:gd name="T16" fmla="*/ 112 w 226"/>
                <a:gd name="T17" fmla="*/ 79 h 609"/>
                <a:gd name="T18" fmla="*/ 110 w 226"/>
                <a:gd name="T19" fmla="*/ 89 h 609"/>
                <a:gd name="T20" fmla="*/ 110 w 226"/>
                <a:gd name="T21" fmla="*/ 90 h 609"/>
                <a:gd name="T22" fmla="*/ 107 w 226"/>
                <a:gd name="T23" fmla="*/ 102 h 609"/>
                <a:gd name="T24" fmla="*/ 106 w 226"/>
                <a:gd name="T25" fmla="*/ 107 h 609"/>
                <a:gd name="T26" fmla="*/ 105 w 226"/>
                <a:gd name="T27" fmla="*/ 111 h 609"/>
                <a:gd name="T28" fmla="*/ 100 w 226"/>
                <a:gd name="T29" fmla="*/ 134 h 609"/>
                <a:gd name="T30" fmla="*/ 100 w 226"/>
                <a:gd name="T31" fmla="*/ 135 h 609"/>
                <a:gd name="T32" fmla="*/ 96 w 226"/>
                <a:gd name="T33" fmla="*/ 153 h 609"/>
                <a:gd name="T34" fmla="*/ 93 w 226"/>
                <a:gd name="T35" fmla="*/ 166 h 609"/>
                <a:gd name="T36" fmla="*/ 93 w 226"/>
                <a:gd name="T37" fmla="*/ 166 h 609"/>
                <a:gd name="T38" fmla="*/ 92 w 226"/>
                <a:gd name="T39" fmla="*/ 171 h 609"/>
                <a:gd name="T40" fmla="*/ 89 w 226"/>
                <a:gd name="T41" fmla="*/ 184 h 609"/>
                <a:gd name="T42" fmla="*/ 89 w 226"/>
                <a:gd name="T43" fmla="*/ 185 h 609"/>
                <a:gd name="T44" fmla="*/ 85 w 226"/>
                <a:gd name="T45" fmla="*/ 203 h 609"/>
                <a:gd name="T46" fmla="*/ 84 w 226"/>
                <a:gd name="T47" fmla="*/ 207 h 609"/>
                <a:gd name="T48" fmla="*/ 83 w 226"/>
                <a:gd name="T49" fmla="*/ 210 h 609"/>
                <a:gd name="T50" fmla="*/ 80 w 226"/>
                <a:gd name="T51" fmla="*/ 226 h 609"/>
                <a:gd name="T52" fmla="*/ 78 w 226"/>
                <a:gd name="T53" fmla="*/ 235 h 609"/>
                <a:gd name="T54" fmla="*/ 77 w 226"/>
                <a:gd name="T55" fmla="*/ 239 h 609"/>
                <a:gd name="T56" fmla="*/ 76 w 226"/>
                <a:gd name="T57" fmla="*/ 244 h 609"/>
                <a:gd name="T58" fmla="*/ 75 w 226"/>
                <a:gd name="T59" fmla="*/ 246 h 609"/>
                <a:gd name="T60" fmla="*/ 72 w 226"/>
                <a:gd name="T61" fmla="*/ 263 h 609"/>
                <a:gd name="T62" fmla="*/ 70 w 226"/>
                <a:gd name="T63" fmla="*/ 272 h 609"/>
                <a:gd name="T64" fmla="*/ 69 w 226"/>
                <a:gd name="T65" fmla="*/ 275 h 609"/>
                <a:gd name="T66" fmla="*/ 68 w 226"/>
                <a:gd name="T67" fmla="*/ 281 h 609"/>
                <a:gd name="T68" fmla="*/ 67 w 226"/>
                <a:gd name="T69" fmla="*/ 285 h 609"/>
                <a:gd name="T70" fmla="*/ 55 w 226"/>
                <a:gd name="T71" fmla="*/ 340 h 609"/>
                <a:gd name="T72" fmla="*/ 54 w 226"/>
                <a:gd name="T73" fmla="*/ 345 h 609"/>
                <a:gd name="T74" fmla="*/ 53 w 226"/>
                <a:gd name="T75" fmla="*/ 348 h 609"/>
                <a:gd name="T76" fmla="*/ 52 w 226"/>
                <a:gd name="T77" fmla="*/ 354 h 609"/>
                <a:gd name="T78" fmla="*/ 51 w 226"/>
                <a:gd name="T79" fmla="*/ 358 h 609"/>
                <a:gd name="T80" fmla="*/ 49 w 226"/>
                <a:gd name="T81" fmla="*/ 363 h 609"/>
                <a:gd name="T82" fmla="*/ 41 w 226"/>
                <a:gd name="T83" fmla="*/ 400 h 609"/>
                <a:gd name="T84" fmla="*/ 40 w 226"/>
                <a:gd name="T85" fmla="*/ 404 h 609"/>
                <a:gd name="T86" fmla="*/ 38 w 226"/>
                <a:gd name="T87" fmla="*/ 413 h 609"/>
                <a:gd name="T88" fmla="*/ 37 w 226"/>
                <a:gd name="T89" fmla="*/ 421 h 609"/>
                <a:gd name="T90" fmla="*/ 36 w 226"/>
                <a:gd name="T91" fmla="*/ 422 h 609"/>
                <a:gd name="T92" fmla="*/ 35 w 226"/>
                <a:gd name="T93" fmla="*/ 427 h 609"/>
                <a:gd name="T94" fmla="*/ 20 w 226"/>
                <a:gd name="T95" fmla="*/ 496 h 609"/>
                <a:gd name="T96" fmla="*/ 20 w 226"/>
                <a:gd name="T97" fmla="*/ 496 h 609"/>
                <a:gd name="T98" fmla="*/ 17 w 226"/>
                <a:gd name="T99" fmla="*/ 510 h 609"/>
                <a:gd name="T100" fmla="*/ 10 w 226"/>
                <a:gd name="T101" fmla="*/ 541 h 609"/>
                <a:gd name="T102" fmla="*/ 10 w 226"/>
                <a:gd name="T103" fmla="*/ 542 h 609"/>
                <a:gd name="T104" fmla="*/ 97 w 226"/>
                <a:gd name="T105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6" h="609">
                  <a:moveTo>
                    <a:pt x="97" y="609"/>
                  </a:moveTo>
                  <a:lnTo>
                    <a:pt x="226" y="23"/>
                  </a:lnTo>
                  <a:lnTo>
                    <a:pt x="130" y="0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5"/>
                  </a:lnTo>
                  <a:lnTo>
                    <a:pt x="112" y="79"/>
                  </a:lnTo>
                  <a:lnTo>
                    <a:pt x="112" y="79"/>
                  </a:lnTo>
                  <a:lnTo>
                    <a:pt x="112" y="83"/>
                  </a:lnTo>
                  <a:lnTo>
                    <a:pt x="110" y="89"/>
                  </a:lnTo>
                  <a:lnTo>
                    <a:pt x="110" y="89"/>
                  </a:lnTo>
                  <a:lnTo>
                    <a:pt x="110" y="90"/>
                  </a:lnTo>
                  <a:lnTo>
                    <a:pt x="108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05" y="111"/>
                  </a:lnTo>
                  <a:lnTo>
                    <a:pt x="105" y="111"/>
                  </a:lnTo>
                  <a:lnTo>
                    <a:pt x="100" y="134"/>
                  </a:lnTo>
                  <a:lnTo>
                    <a:pt x="100" y="134"/>
                  </a:lnTo>
                  <a:lnTo>
                    <a:pt x="100" y="135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5" y="157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2" y="171"/>
                  </a:lnTo>
                  <a:lnTo>
                    <a:pt x="92" y="171"/>
                  </a:lnTo>
                  <a:lnTo>
                    <a:pt x="91" y="175"/>
                  </a:lnTo>
                  <a:lnTo>
                    <a:pt x="89" y="184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86" y="200"/>
                  </a:lnTo>
                  <a:lnTo>
                    <a:pt x="85" y="203"/>
                  </a:lnTo>
                  <a:lnTo>
                    <a:pt x="85" y="203"/>
                  </a:lnTo>
                  <a:lnTo>
                    <a:pt x="84" y="207"/>
                  </a:lnTo>
                  <a:lnTo>
                    <a:pt x="84" y="207"/>
                  </a:lnTo>
                  <a:lnTo>
                    <a:pt x="83" y="210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79" y="229"/>
                  </a:lnTo>
                  <a:lnTo>
                    <a:pt x="78" y="235"/>
                  </a:lnTo>
                  <a:lnTo>
                    <a:pt x="78" y="235"/>
                  </a:lnTo>
                  <a:lnTo>
                    <a:pt x="77" y="239"/>
                  </a:lnTo>
                  <a:lnTo>
                    <a:pt x="77" y="239"/>
                  </a:lnTo>
                  <a:lnTo>
                    <a:pt x="76" y="244"/>
                  </a:lnTo>
                  <a:lnTo>
                    <a:pt x="76" y="244"/>
                  </a:lnTo>
                  <a:lnTo>
                    <a:pt x="75" y="246"/>
                  </a:lnTo>
                  <a:lnTo>
                    <a:pt x="72" y="263"/>
                  </a:lnTo>
                  <a:lnTo>
                    <a:pt x="72" y="263"/>
                  </a:lnTo>
                  <a:lnTo>
                    <a:pt x="71" y="264"/>
                  </a:lnTo>
                  <a:lnTo>
                    <a:pt x="70" y="272"/>
                  </a:lnTo>
                  <a:lnTo>
                    <a:pt x="70" y="272"/>
                  </a:lnTo>
                  <a:lnTo>
                    <a:pt x="69" y="275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5"/>
                  </a:lnTo>
                  <a:lnTo>
                    <a:pt x="67" y="285"/>
                  </a:lnTo>
                  <a:lnTo>
                    <a:pt x="55" y="338"/>
                  </a:lnTo>
                  <a:lnTo>
                    <a:pt x="55" y="340"/>
                  </a:lnTo>
                  <a:lnTo>
                    <a:pt x="55" y="340"/>
                  </a:lnTo>
                  <a:lnTo>
                    <a:pt x="54" y="345"/>
                  </a:lnTo>
                  <a:lnTo>
                    <a:pt x="54" y="345"/>
                  </a:lnTo>
                  <a:lnTo>
                    <a:pt x="53" y="348"/>
                  </a:lnTo>
                  <a:lnTo>
                    <a:pt x="52" y="354"/>
                  </a:lnTo>
                  <a:lnTo>
                    <a:pt x="52" y="354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0" y="363"/>
                  </a:lnTo>
                  <a:lnTo>
                    <a:pt x="49" y="363"/>
                  </a:lnTo>
                  <a:lnTo>
                    <a:pt x="49" y="365"/>
                  </a:lnTo>
                  <a:lnTo>
                    <a:pt x="41" y="400"/>
                  </a:lnTo>
                  <a:lnTo>
                    <a:pt x="40" y="404"/>
                  </a:lnTo>
                  <a:lnTo>
                    <a:pt x="40" y="404"/>
                  </a:lnTo>
                  <a:lnTo>
                    <a:pt x="39" y="410"/>
                  </a:lnTo>
                  <a:lnTo>
                    <a:pt x="38" y="413"/>
                  </a:lnTo>
                  <a:lnTo>
                    <a:pt x="38" y="413"/>
                  </a:lnTo>
                  <a:lnTo>
                    <a:pt x="37" y="421"/>
                  </a:lnTo>
                  <a:lnTo>
                    <a:pt x="36" y="422"/>
                  </a:lnTo>
                  <a:lnTo>
                    <a:pt x="36" y="422"/>
                  </a:lnTo>
                  <a:lnTo>
                    <a:pt x="35" y="427"/>
                  </a:lnTo>
                  <a:lnTo>
                    <a:pt x="35" y="427"/>
                  </a:lnTo>
                  <a:lnTo>
                    <a:pt x="35" y="429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17" y="510"/>
                  </a:lnTo>
                  <a:lnTo>
                    <a:pt x="17" y="510"/>
                  </a:lnTo>
                  <a:lnTo>
                    <a:pt x="17" y="512"/>
                  </a:lnTo>
                  <a:lnTo>
                    <a:pt x="10" y="541"/>
                  </a:lnTo>
                  <a:lnTo>
                    <a:pt x="10" y="542"/>
                  </a:lnTo>
                  <a:lnTo>
                    <a:pt x="10" y="542"/>
                  </a:lnTo>
                  <a:lnTo>
                    <a:pt x="0" y="587"/>
                  </a:lnTo>
                  <a:lnTo>
                    <a:pt x="97" y="609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3" name="Freeform 24">
              <a:extLst>
                <a:ext uri="{FF2B5EF4-FFF2-40B4-BE49-F238E27FC236}">
                  <a16:creationId xmlns:a16="http://schemas.microsoft.com/office/drawing/2014/main" id="{381B5B8C-3E58-42D6-89CC-49B34F5AF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4532" y="1237994"/>
              <a:ext cx="777553" cy="854988"/>
            </a:xfrm>
            <a:custGeom>
              <a:avLst/>
              <a:gdLst>
                <a:gd name="T0" fmla="*/ 508 w 2197"/>
                <a:gd name="T1" fmla="*/ 1309 h 2417"/>
                <a:gd name="T2" fmla="*/ 792 w 2197"/>
                <a:gd name="T3" fmla="*/ 1316 h 2417"/>
                <a:gd name="T4" fmla="*/ 798 w 2197"/>
                <a:gd name="T5" fmla="*/ 1311 h 2417"/>
                <a:gd name="T6" fmla="*/ 977 w 2197"/>
                <a:gd name="T7" fmla="*/ 1524 h 2417"/>
                <a:gd name="T8" fmla="*/ 972 w 2197"/>
                <a:gd name="T9" fmla="*/ 1529 h 2417"/>
                <a:gd name="T10" fmla="*/ 937 w 2197"/>
                <a:gd name="T11" fmla="*/ 1815 h 2417"/>
                <a:gd name="T12" fmla="*/ 1376 w 2197"/>
                <a:gd name="T13" fmla="*/ 2333 h 2417"/>
                <a:gd name="T14" fmla="*/ 1659 w 2197"/>
                <a:gd name="T15" fmla="*/ 2340 h 2417"/>
                <a:gd name="T16" fmla="*/ 1952 w 2197"/>
                <a:gd name="T17" fmla="*/ 2085 h 2417"/>
                <a:gd name="T18" fmla="*/ 2180 w 2197"/>
                <a:gd name="T19" fmla="*/ 2129 h 2417"/>
                <a:gd name="T20" fmla="*/ 2146 w 2197"/>
                <a:gd name="T21" fmla="*/ 1976 h 2417"/>
                <a:gd name="T22" fmla="*/ 2033 w 2197"/>
                <a:gd name="T23" fmla="*/ 1970 h 2417"/>
                <a:gd name="T24" fmla="*/ 2000 w 2197"/>
                <a:gd name="T25" fmla="*/ 1786 h 2417"/>
                <a:gd name="T26" fmla="*/ 1562 w 2197"/>
                <a:gd name="T27" fmla="*/ 1268 h 2417"/>
                <a:gd name="T28" fmla="*/ 1278 w 2197"/>
                <a:gd name="T29" fmla="*/ 1261 h 2417"/>
                <a:gd name="T30" fmla="*/ 1205 w 2197"/>
                <a:gd name="T31" fmla="*/ 1324 h 2417"/>
                <a:gd name="T32" fmla="*/ 1074 w 2197"/>
                <a:gd name="T33" fmla="*/ 1267 h 2417"/>
                <a:gd name="T34" fmla="*/ 1064 w 2197"/>
                <a:gd name="T35" fmla="*/ 1078 h 2417"/>
                <a:gd name="T36" fmla="*/ 1098 w 2197"/>
                <a:gd name="T37" fmla="*/ 1049 h 2417"/>
                <a:gd name="T38" fmla="*/ 1133 w 2197"/>
                <a:gd name="T39" fmla="*/ 762 h 2417"/>
                <a:gd name="T40" fmla="*/ 694 w 2197"/>
                <a:gd name="T41" fmla="*/ 244 h 2417"/>
                <a:gd name="T42" fmla="*/ 511 w 2197"/>
                <a:gd name="T43" fmla="*/ 186 h 2417"/>
                <a:gd name="T44" fmla="*/ 524 w 2197"/>
                <a:gd name="T45" fmla="*/ 62 h 2417"/>
                <a:gd name="T46" fmla="*/ 380 w 2197"/>
                <a:gd name="T47" fmla="*/ 5 h 2417"/>
                <a:gd name="T48" fmla="*/ 393 w 2197"/>
                <a:gd name="T49" fmla="*/ 252 h 2417"/>
                <a:gd name="T50" fmla="*/ 104 w 2197"/>
                <a:gd name="T51" fmla="*/ 505 h 2417"/>
                <a:gd name="T52" fmla="*/ 69 w 2197"/>
                <a:gd name="T53" fmla="*/ 791 h 2417"/>
                <a:gd name="T54" fmla="*/ 508 w 2197"/>
                <a:gd name="T55" fmla="*/ 1309 h 2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7" h="2417">
                  <a:moveTo>
                    <a:pt x="508" y="1309"/>
                  </a:moveTo>
                  <a:cubicBezTo>
                    <a:pt x="577" y="1390"/>
                    <a:pt x="704" y="1393"/>
                    <a:pt x="792" y="1316"/>
                  </a:cubicBezTo>
                  <a:cubicBezTo>
                    <a:pt x="798" y="1311"/>
                    <a:pt x="798" y="1311"/>
                    <a:pt x="798" y="1311"/>
                  </a:cubicBezTo>
                  <a:cubicBezTo>
                    <a:pt x="831" y="1365"/>
                    <a:pt x="888" y="1445"/>
                    <a:pt x="977" y="1524"/>
                  </a:cubicBezTo>
                  <a:cubicBezTo>
                    <a:pt x="972" y="1529"/>
                    <a:pt x="972" y="1529"/>
                    <a:pt x="972" y="1529"/>
                  </a:cubicBezTo>
                  <a:cubicBezTo>
                    <a:pt x="884" y="1605"/>
                    <a:pt x="868" y="1734"/>
                    <a:pt x="937" y="1815"/>
                  </a:cubicBezTo>
                  <a:cubicBezTo>
                    <a:pt x="1376" y="2333"/>
                    <a:pt x="1376" y="2333"/>
                    <a:pt x="1376" y="2333"/>
                  </a:cubicBezTo>
                  <a:cubicBezTo>
                    <a:pt x="1444" y="2414"/>
                    <a:pt x="1571" y="2417"/>
                    <a:pt x="1659" y="2340"/>
                  </a:cubicBezTo>
                  <a:cubicBezTo>
                    <a:pt x="1952" y="2085"/>
                    <a:pt x="1952" y="2085"/>
                    <a:pt x="1952" y="2085"/>
                  </a:cubicBezTo>
                  <a:cubicBezTo>
                    <a:pt x="2023" y="2122"/>
                    <a:pt x="2167" y="2189"/>
                    <a:pt x="2180" y="2129"/>
                  </a:cubicBezTo>
                  <a:cubicBezTo>
                    <a:pt x="2197" y="2050"/>
                    <a:pt x="2181" y="1999"/>
                    <a:pt x="2146" y="1976"/>
                  </a:cubicBezTo>
                  <a:cubicBezTo>
                    <a:pt x="2128" y="1965"/>
                    <a:pt x="2079" y="1966"/>
                    <a:pt x="2033" y="1970"/>
                  </a:cubicBezTo>
                  <a:cubicBezTo>
                    <a:pt x="2053" y="1906"/>
                    <a:pt x="2043" y="1837"/>
                    <a:pt x="2000" y="1786"/>
                  </a:cubicBezTo>
                  <a:cubicBezTo>
                    <a:pt x="1562" y="1268"/>
                    <a:pt x="1562" y="1268"/>
                    <a:pt x="1562" y="1268"/>
                  </a:cubicBezTo>
                  <a:cubicBezTo>
                    <a:pt x="1493" y="1187"/>
                    <a:pt x="1366" y="1184"/>
                    <a:pt x="1278" y="1261"/>
                  </a:cubicBezTo>
                  <a:cubicBezTo>
                    <a:pt x="1205" y="1324"/>
                    <a:pt x="1205" y="1324"/>
                    <a:pt x="1205" y="1324"/>
                  </a:cubicBezTo>
                  <a:cubicBezTo>
                    <a:pt x="1165" y="1326"/>
                    <a:pt x="1115" y="1315"/>
                    <a:pt x="1074" y="1267"/>
                  </a:cubicBezTo>
                  <a:cubicBezTo>
                    <a:pt x="1014" y="1197"/>
                    <a:pt x="1042" y="1118"/>
                    <a:pt x="1064" y="1078"/>
                  </a:cubicBezTo>
                  <a:cubicBezTo>
                    <a:pt x="1098" y="1049"/>
                    <a:pt x="1098" y="1049"/>
                    <a:pt x="1098" y="1049"/>
                  </a:cubicBezTo>
                  <a:cubicBezTo>
                    <a:pt x="1186" y="972"/>
                    <a:pt x="1201" y="843"/>
                    <a:pt x="1133" y="762"/>
                  </a:cubicBezTo>
                  <a:cubicBezTo>
                    <a:pt x="694" y="244"/>
                    <a:pt x="694" y="244"/>
                    <a:pt x="694" y="244"/>
                  </a:cubicBezTo>
                  <a:cubicBezTo>
                    <a:pt x="649" y="191"/>
                    <a:pt x="579" y="172"/>
                    <a:pt x="511" y="186"/>
                  </a:cubicBezTo>
                  <a:cubicBezTo>
                    <a:pt x="523" y="138"/>
                    <a:pt x="533" y="83"/>
                    <a:pt x="524" y="62"/>
                  </a:cubicBezTo>
                  <a:cubicBezTo>
                    <a:pt x="507" y="24"/>
                    <a:pt x="460" y="0"/>
                    <a:pt x="380" y="5"/>
                  </a:cubicBezTo>
                  <a:cubicBezTo>
                    <a:pt x="317" y="10"/>
                    <a:pt x="368" y="178"/>
                    <a:pt x="393" y="252"/>
                  </a:cubicBezTo>
                  <a:cubicBezTo>
                    <a:pt x="104" y="505"/>
                    <a:pt x="104" y="505"/>
                    <a:pt x="104" y="505"/>
                  </a:cubicBezTo>
                  <a:cubicBezTo>
                    <a:pt x="16" y="582"/>
                    <a:pt x="0" y="710"/>
                    <a:pt x="69" y="791"/>
                  </a:cubicBezTo>
                  <a:lnTo>
                    <a:pt x="508" y="1309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4" name="Freeform 25">
              <a:extLst>
                <a:ext uri="{FF2B5EF4-FFF2-40B4-BE49-F238E27FC236}">
                  <a16:creationId xmlns:a16="http://schemas.microsoft.com/office/drawing/2014/main" id="{A7497C52-D4FF-4430-9CCA-9DEF5CD6AD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5935" y="1181532"/>
              <a:ext cx="671083" cy="727547"/>
            </a:xfrm>
            <a:custGeom>
              <a:avLst/>
              <a:gdLst>
                <a:gd name="T0" fmla="*/ 66 w 1896"/>
                <a:gd name="T1" fmla="*/ 546 h 2059"/>
                <a:gd name="T2" fmla="*/ 41 w 1896"/>
                <a:gd name="T3" fmla="*/ 722 h 2059"/>
                <a:gd name="T4" fmla="*/ 706 w 1896"/>
                <a:gd name="T5" fmla="*/ 1608 h 2059"/>
                <a:gd name="T6" fmla="*/ 707 w 1896"/>
                <a:gd name="T7" fmla="*/ 1629 h 2059"/>
                <a:gd name="T8" fmla="*/ 779 w 1896"/>
                <a:gd name="T9" fmla="*/ 1725 h 2059"/>
                <a:gd name="T10" fmla="*/ 799 w 1896"/>
                <a:gd name="T11" fmla="*/ 1732 h 2059"/>
                <a:gd name="T12" fmla="*/ 834 w 1896"/>
                <a:gd name="T13" fmla="*/ 1779 h 2059"/>
                <a:gd name="T14" fmla="*/ 836 w 1896"/>
                <a:gd name="T15" fmla="*/ 1801 h 2059"/>
                <a:gd name="T16" fmla="*/ 907 w 1896"/>
                <a:gd name="T17" fmla="*/ 1896 h 2059"/>
                <a:gd name="T18" fmla="*/ 927 w 1896"/>
                <a:gd name="T19" fmla="*/ 1903 h 2059"/>
                <a:gd name="T20" fmla="*/ 995 w 1896"/>
                <a:gd name="T21" fmla="*/ 1994 h 2059"/>
                <a:gd name="T22" fmla="*/ 1170 w 1896"/>
                <a:gd name="T23" fmla="*/ 2016 h 2059"/>
                <a:gd name="T24" fmla="*/ 1490 w 1896"/>
                <a:gd name="T25" fmla="*/ 1772 h 2059"/>
                <a:gd name="T26" fmla="*/ 1829 w 1896"/>
                <a:gd name="T27" fmla="*/ 1512 h 2059"/>
                <a:gd name="T28" fmla="*/ 1855 w 1896"/>
                <a:gd name="T29" fmla="*/ 1336 h 2059"/>
                <a:gd name="T30" fmla="*/ 900 w 1896"/>
                <a:gd name="T31" fmla="*/ 65 h 2059"/>
                <a:gd name="T32" fmla="*/ 726 w 1896"/>
                <a:gd name="T33" fmla="*/ 42 h 2059"/>
                <a:gd name="T34" fmla="*/ 386 w 1896"/>
                <a:gd name="T35" fmla="*/ 302 h 2059"/>
                <a:gd name="T36" fmla="*/ 66 w 1896"/>
                <a:gd name="T37" fmla="*/ 546 h 2059"/>
                <a:gd name="T38" fmla="*/ 524 w 1896"/>
                <a:gd name="T39" fmla="*/ 485 h 2059"/>
                <a:gd name="T40" fmla="*/ 524 w 1896"/>
                <a:gd name="T41" fmla="*/ 485 h 2059"/>
                <a:gd name="T42" fmla="*/ 524 w 1896"/>
                <a:gd name="T43" fmla="*/ 485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6" h="2059">
                  <a:moveTo>
                    <a:pt x="66" y="546"/>
                  </a:moveTo>
                  <a:cubicBezTo>
                    <a:pt x="11" y="589"/>
                    <a:pt x="0" y="668"/>
                    <a:pt x="41" y="722"/>
                  </a:cubicBezTo>
                  <a:cubicBezTo>
                    <a:pt x="706" y="1608"/>
                    <a:pt x="706" y="1608"/>
                    <a:pt x="706" y="1608"/>
                  </a:cubicBezTo>
                  <a:cubicBezTo>
                    <a:pt x="702" y="1615"/>
                    <a:pt x="702" y="1623"/>
                    <a:pt x="707" y="1629"/>
                  </a:cubicBezTo>
                  <a:cubicBezTo>
                    <a:pt x="779" y="1725"/>
                    <a:pt x="779" y="1725"/>
                    <a:pt x="779" y="1725"/>
                  </a:cubicBezTo>
                  <a:cubicBezTo>
                    <a:pt x="783" y="1731"/>
                    <a:pt x="791" y="1733"/>
                    <a:pt x="799" y="1732"/>
                  </a:cubicBezTo>
                  <a:cubicBezTo>
                    <a:pt x="834" y="1779"/>
                    <a:pt x="834" y="1779"/>
                    <a:pt x="834" y="1779"/>
                  </a:cubicBezTo>
                  <a:cubicBezTo>
                    <a:pt x="831" y="1786"/>
                    <a:pt x="831" y="1794"/>
                    <a:pt x="836" y="1801"/>
                  </a:cubicBezTo>
                  <a:cubicBezTo>
                    <a:pt x="907" y="1896"/>
                    <a:pt x="907" y="1896"/>
                    <a:pt x="907" y="1896"/>
                  </a:cubicBezTo>
                  <a:cubicBezTo>
                    <a:pt x="912" y="1902"/>
                    <a:pt x="920" y="1905"/>
                    <a:pt x="927" y="1903"/>
                  </a:cubicBezTo>
                  <a:cubicBezTo>
                    <a:pt x="995" y="1994"/>
                    <a:pt x="995" y="1994"/>
                    <a:pt x="995" y="1994"/>
                  </a:cubicBezTo>
                  <a:cubicBezTo>
                    <a:pt x="1036" y="2048"/>
                    <a:pt x="1115" y="2059"/>
                    <a:pt x="1170" y="2016"/>
                  </a:cubicBezTo>
                  <a:cubicBezTo>
                    <a:pt x="1490" y="1772"/>
                    <a:pt x="1490" y="1772"/>
                    <a:pt x="1490" y="1772"/>
                  </a:cubicBezTo>
                  <a:cubicBezTo>
                    <a:pt x="1829" y="1512"/>
                    <a:pt x="1829" y="1512"/>
                    <a:pt x="1829" y="1512"/>
                  </a:cubicBezTo>
                  <a:cubicBezTo>
                    <a:pt x="1884" y="1470"/>
                    <a:pt x="1896" y="1391"/>
                    <a:pt x="1855" y="1336"/>
                  </a:cubicBezTo>
                  <a:cubicBezTo>
                    <a:pt x="900" y="65"/>
                    <a:pt x="900" y="65"/>
                    <a:pt x="900" y="65"/>
                  </a:cubicBezTo>
                  <a:cubicBezTo>
                    <a:pt x="859" y="10"/>
                    <a:pt x="781" y="0"/>
                    <a:pt x="726" y="42"/>
                  </a:cubicBezTo>
                  <a:cubicBezTo>
                    <a:pt x="386" y="302"/>
                    <a:pt x="386" y="302"/>
                    <a:pt x="386" y="302"/>
                  </a:cubicBezTo>
                  <a:lnTo>
                    <a:pt x="66" y="546"/>
                  </a:lnTo>
                  <a:close/>
                  <a:moveTo>
                    <a:pt x="524" y="485"/>
                  </a:moveTo>
                  <a:cubicBezTo>
                    <a:pt x="524" y="485"/>
                    <a:pt x="524" y="485"/>
                    <a:pt x="524" y="485"/>
                  </a:cubicBezTo>
                  <a:cubicBezTo>
                    <a:pt x="524" y="485"/>
                    <a:pt x="524" y="485"/>
                    <a:pt x="524" y="48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" name="Freeform 391">
              <a:extLst>
                <a:ext uri="{FF2B5EF4-FFF2-40B4-BE49-F238E27FC236}">
                  <a16:creationId xmlns:a16="http://schemas.microsoft.com/office/drawing/2014/main" id="{957C91C5-579E-4581-BD80-A80438859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077" y="666926"/>
              <a:ext cx="1440571" cy="1830965"/>
            </a:xfrm>
            <a:custGeom>
              <a:avLst/>
              <a:gdLst>
                <a:gd name="T0" fmla="*/ 772 w 893"/>
                <a:gd name="T1" fmla="*/ 0 h 1135"/>
                <a:gd name="T2" fmla="*/ 0 w 893"/>
                <a:gd name="T3" fmla="*/ 87 h 1135"/>
                <a:gd name="T4" fmla="*/ 121 w 893"/>
                <a:gd name="T5" fmla="*/ 1135 h 1135"/>
                <a:gd name="T6" fmla="*/ 893 w 893"/>
                <a:gd name="T7" fmla="*/ 1049 h 1135"/>
                <a:gd name="T8" fmla="*/ 772 w 893"/>
                <a:gd name="T9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135">
                  <a:moveTo>
                    <a:pt x="772" y="0"/>
                  </a:moveTo>
                  <a:lnTo>
                    <a:pt x="0" y="87"/>
                  </a:lnTo>
                  <a:lnTo>
                    <a:pt x="121" y="1135"/>
                  </a:lnTo>
                  <a:lnTo>
                    <a:pt x="893" y="104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" name="Freeform 392">
              <a:extLst>
                <a:ext uri="{FF2B5EF4-FFF2-40B4-BE49-F238E27FC236}">
                  <a16:creationId xmlns:a16="http://schemas.microsoft.com/office/drawing/2014/main" id="{093EC184-082A-4896-BCEF-0C934173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000" y="1100873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" name="Freeform 393">
              <a:extLst>
                <a:ext uri="{FF2B5EF4-FFF2-40B4-BE49-F238E27FC236}">
                  <a16:creationId xmlns:a16="http://schemas.microsoft.com/office/drawing/2014/main" id="{A35A96C0-FF72-4FEB-A399-E473ECB8C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548" y="1044411"/>
              <a:ext cx="538803" cy="95178"/>
            </a:xfrm>
            <a:custGeom>
              <a:avLst/>
              <a:gdLst>
                <a:gd name="T0" fmla="*/ 331 w 334"/>
                <a:gd name="T1" fmla="*/ 0 h 59"/>
                <a:gd name="T2" fmla="*/ 0 w 334"/>
                <a:gd name="T3" fmla="*/ 37 h 59"/>
                <a:gd name="T4" fmla="*/ 2 w 334"/>
                <a:gd name="T5" fmla="*/ 59 h 59"/>
                <a:gd name="T6" fmla="*/ 334 w 334"/>
                <a:gd name="T7" fmla="*/ 22 h 59"/>
                <a:gd name="T8" fmla="*/ 331 w 334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59">
                  <a:moveTo>
                    <a:pt x="331" y="0"/>
                  </a:moveTo>
                  <a:lnTo>
                    <a:pt x="0" y="37"/>
                  </a:lnTo>
                  <a:lnTo>
                    <a:pt x="2" y="59"/>
                  </a:lnTo>
                  <a:lnTo>
                    <a:pt x="334" y="22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" name="Freeform 394">
              <a:extLst>
                <a:ext uri="{FF2B5EF4-FFF2-40B4-BE49-F238E27FC236}">
                  <a16:creationId xmlns:a16="http://schemas.microsoft.com/office/drawing/2014/main" id="{E5B9E310-809C-41B5-B599-F40A2B7CB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482" y="986337"/>
              <a:ext cx="540416" cy="96791"/>
            </a:xfrm>
            <a:custGeom>
              <a:avLst/>
              <a:gdLst>
                <a:gd name="T0" fmla="*/ 333 w 335"/>
                <a:gd name="T1" fmla="*/ 0 h 60"/>
                <a:gd name="T2" fmla="*/ 0 w 335"/>
                <a:gd name="T3" fmla="*/ 38 h 60"/>
                <a:gd name="T4" fmla="*/ 3 w 335"/>
                <a:gd name="T5" fmla="*/ 60 h 60"/>
                <a:gd name="T6" fmla="*/ 335 w 335"/>
                <a:gd name="T7" fmla="*/ 23 h 60"/>
                <a:gd name="T8" fmla="*/ 333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3" y="0"/>
                  </a:moveTo>
                  <a:lnTo>
                    <a:pt x="0" y="38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3" name="Freeform 395">
              <a:extLst>
                <a:ext uri="{FF2B5EF4-FFF2-40B4-BE49-F238E27FC236}">
                  <a16:creationId xmlns:a16="http://schemas.microsoft.com/office/drawing/2014/main" id="{1B702246-08D2-4E22-969D-FAA91305A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29" y="929875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4" name="Freeform 396">
              <a:extLst>
                <a:ext uri="{FF2B5EF4-FFF2-40B4-BE49-F238E27FC236}">
                  <a16:creationId xmlns:a16="http://schemas.microsoft.com/office/drawing/2014/main" id="{2A73426B-2EBC-4187-870B-57AB3F8CD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576" y="873414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2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5" name="Freeform 397">
              <a:extLst>
                <a:ext uri="{FF2B5EF4-FFF2-40B4-BE49-F238E27FC236}">
                  <a16:creationId xmlns:a16="http://schemas.microsoft.com/office/drawing/2014/main" id="{62840B5E-A910-4AC4-BADB-344EA63A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123" y="815339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8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8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" name="Freeform 398">
              <a:extLst>
                <a:ext uri="{FF2B5EF4-FFF2-40B4-BE49-F238E27FC236}">
                  <a16:creationId xmlns:a16="http://schemas.microsoft.com/office/drawing/2014/main" id="{24E82B6B-1CA9-4FC2-A2FB-D247DFC41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556" y="1147655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3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" name="Freeform 399">
              <a:extLst>
                <a:ext uri="{FF2B5EF4-FFF2-40B4-BE49-F238E27FC236}">
                  <a16:creationId xmlns:a16="http://schemas.microsoft.com/office/drawing/2014/main" id="{FB700E41-2C80-41DF-8F80-7DFAFDE1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103" y="1091194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" name="Freeform 400">
              <a:extLst>
                <a:ext uri="{FF2B5EF4-FFF2-40B4-BE49-F238E27FC236}">
                  <a16:creationId xmlns:a16="http://schemas.microsoft.com/office/drawing/2014/main" id="{673E7E48-91CF-4E20-9C25-9E4B9433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652" y="1034732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2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9" name="Freeform 401">
              <a:extLst>
                <a:ext uri="{FF2B5EF4-FFF2-40B4-BE49-F238E27FC236}">
                  <a16:creationId xmlns:a16="http://schemas.microsoft.com/office/drawing/2014/main" id="{5CA7AA19-0678-46CA-B659-C2A22F75D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199" y="976658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8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8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0" name="Freeform 402">
              <a:extLst>
                <a:ext uri="{FF2B5EF4-FFF2-40B4-BE49-F238E27FC236}">
                  <a16:creationId xmlns:a16="http://schemas.microsoft.com/office/drawing/2014/main" id="{2471A3FA-EC88-4C4F-AAA1-8ADDB19E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745" y="920196"/>
              <a:ext cx="538803" cy="96791"/>
            </a:xfrm>
            <a:custGeom>
              <a:avLst/>
              <a:gdLst>
                <a:gd name="T0" fmla="*/ 331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1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1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1" name="Freeform 403">
              <a:extLst>
                <a:ext uri="{FF2B5EF4-FFF2-40B4-BE49-F238E27FC236}">
                  <a16:creationId xmlns:a16="http://schemas.microsoft.com/office/drawing/2014/main" id="{74B24772-1C4C-48AF-8A0C-598482B0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292" y="863735"/>
              <a:ext cx="538803" cy="96791"/>
            </a:xfrm>
            <a:custGeom>
              <a:avLst/>
              <a:gdLst>
                <a:gd name="T0" fmla="*/ 331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1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1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2" name="Freeform 404">
              <a:extLst>
                <a:ext uri="{FF2B5EF4-FFF2-40B4-BE49-F238E27FC236}">
                  <a16:creationId xmlns:a16="http://schemas.microsoft.com/office/drawing/2014/main" id="{DEF08C7E-ADD2-4682-9CCB-BFA62CEC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227" y="805660"/>
              <a:ext cx="540416" cy="98404"/>
            </a:xfrm>
            <a:custGeom>
              <a:avLst/>
              <a:gdLst>
                <a:gd name="T0" fmla="*/ 332 w 335"/>
                <a:gd name="T1" fmla="*/ 0 h 61"/>
                <a:gd name="T2" fmla="*/ 0 w 335"/>
                <a:gd name="T3" fmla="*/ 38 h 61"/>
                <a:gd name="T4" fmla="*/ 3 w 335"/>
                <a:gd name="T5" fmla="*/ 61 h 61"/>
                <a:gd name="T6" fmla="*/ 335 w 335"/>
                <a:gd name="T7" fmla="*/ 23 h 61"/>
                <a:gd name="T8" fmla="*/ 332 w 33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1">
                  <a:moveTo>
                    <a:pt x="332" y="0"/>
                  </a:moveTo>
                  <a:lnTo>
                    <a:pt x="0" y="38"/>
                  </a:lnTo>
                  <a:lnTo>
                    <a:pt x="3" y="61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3" name="Freeform 405">
              <a:extLst>
                <a:ext uri="{FF2B5EF4-FFF2-40B4-BE49-F238E27FC236}">
                  <a16:creationId xmlns:a16="http://schemas.microsoft.com/office/drawing/2014/main" id="{59BDDAE7-64AB-4724-95BC-93AD5C54C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774" y="749198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Group 607">
              <a:extLst>
                <a:ext uri="{FF2B5EF4-FFF2-40B4-BE49-F238E27FC236}">
                  <a16:creationId xmlns:a16="http://schemas.microsoft.com/office/drawing/2014/main" id="{E2D51E6A-2A3B-41CD-8876-042FDD732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3925" y="191036"/>
              <a:ext cx="2497205" cy="2906960"/>
              <a:chOff x="2899" y="213"/>
              <a:chExt cx="1548" cy="1802"/>
            </a:xfrm>
          </p:grpSpPr>
          <p:sp>
            <p:nvSpPr>
              <p:cNvPr id="74" name="Freeform 407">
                <a:extLst>
                  <a:ext uri="{FF2B5EF4-FFF2-40B4-BE49-F238E27FC236}">
                    <a16:creationId xmlns:a16="http://schemas.microsoft.com/office/drawing/2014/main" id="{E04C7464-5E3B-4883-9643-AF00F3B79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996"/>
                <a:ext cx="68" cy="59"/>
              </a:xfrm>
              <a:custGeom>
                <a:avLst/>
                <a:gdLst>
                  <a:gd name="T0" fmla="*/ 62 w 68"/>
                  <a:gd name="T1" fmla="*/ 0 h 59"/>
                  <a:gd name="T2" fmla="*/ 0 w 68"/>
                  <a:gd name="T3" fmla="*/ 7 h 59"/>
                  <a:gd name="T4" fmla="*/ 7 w 68"/>
                  <a:gd name="T5" fmla="*/ 59 h 59"/>
                  <a:gd name="T6" fmla="*/ 68 w 68"/>
                  <a:gd name="T7" fmla="*/ 52 h 59"/>
                  <a:gd name="T8" fmla="*/ 62 w 68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9">
                    <a:moveTo>
                      <a:pt x="62" y="0"/>
                    </a:moveTo>
                    <a:lnTo>
                      <a:pt x="0" y="7"/>
                    </a:lnTo>
                    <a:lnTo>
                      <a:pt x="7" y="59"/>
                    </a:lnTo>
                    <a:lnTo>
                      <a:pt x="68" y="52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08">
                <a:extLst>
                  <a:ext uri="{FF2B5EF4-FFF2-40B4-BE49-F238E27FC236}">
                    <a16:creationId xmlns:a16="http://schemas.microsoft.com/office/drawing/2014/main" id="{FF35CB74-BF60-47D3-A1A6-A6D18DB97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" y="921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09">
                <a:extLst>
                  <a:ext uri="{FF2B5EF4-FFF2-40B4-BE49-F238E27FC236}">
                    <a16:creationId xmlns:a16="http://schemas.microsoft.com/office/drawing/2014/main" id="{F7679467-01DD-464A-B118-E2D7CA162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56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10">
                <a:extLst>
                  <a:ext uri="{FF2B5EF4-FFF2-40B4-BE49-F238E27FC236}">
                    <a16:creationId xmlns:a16="http://schemas.microsoft.com/office/drawing/2014/main" id="{8E91CC47-78CE-45EA-B307-7C01122DF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881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11">
                <a:extLst>
                  <a:ext uri="{FF2B5EF4-FFF2-40B4-BE49-F238E27FC236}">
                    <a16:creationId xmlns:a16="http://schemas.microsoft.com/office/drawing/2014/main" id="{0F36ECA7-8398-460C-B46D-DB47C636F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999"/>
                <a:ext cx="75" cy="29"/>
              </a:xfrm>
              <a:custGeom>
                <a:avLst/>
                <a:gdLst>
                  <a:gd name="T0" fmla="*/ 72 w 75"/>
                  <a:gd name="T1" fmla="*/ 0 h 29"/>
                  <a:gd name="T2" fmla="*/ 0 w 75"/>
                  <a:gd name="T3" fmla="*/ 8 h 29"/>
                  <a:gd name="T4" fmla="*/ 3 w 75"/>
                  <a:gd name="T5" fmla="*/ 29 h 29"/>
                  <a:gd name="T6" fmla="*/ 75 w 75"/>
                  <a:gd name="T7" fmla="*/ 22 h 29"/>
                  <a:gd name="T8" fmla="*/ 72 w 7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9">
                    <a:moveTo>
                      <a:pt x="72" y="0"/>
                    </a:moveTo>
                    <a:lnTo>
                      <a:pt x="0" y="8"/>
                    </a:lnTo>
                    <a:lnTo>
                      <a:pt x="3" y="29"/>
                    </a:lnTo>
                    <a:lnTo>
                      <a:pt x="75" y="2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12">
                <a:extLst>
                  <a:ext uri="{FF2B5EF4-FFF2-40B4-BE49-F238E27FC236}">
                    <a16:creationId xmlns:a16="http://schemas.microsoft.com/office/drawing/2014/main" id="{2CEB6728-74F5-400C-B126-7106D3345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923"/>
                <a:ext cx="74" cy="28"/>
              </a:xfrm>
              <a:custGeom>
                <a:avLst/>
                <a:gdLst>
                  <a:gd name="T0" fmla="*/ 71 w 74"/>
                  <a:gd name="T1" fmla="*/ 0 h 28"/>
                  <a:gd name="T2" fmla="*/ 0 w 74"/>
                  <a:gd name="T3" fmla="*/ 8 h 28"/>
                  <a:gd name="T4" fmla="*/ 2 w 74"/>
                  <a:gd name="T5" fmla="*/ 28 h 28"/>
                  <a:gd name="T6" fmla="*/ 74 w 74"/>
                  <a:gd name="T7" fmla="*/ 19 h 28"/>
                  <a:gd name="T8" fmla="*/ 71 w 7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8">
                    <a:moveTo>
                      <a:pt x="71" y="0"/>
                    </a:moveTo>
                    <a:lnTo>
                      <a:pt x="0" y="8"/>
                    </a:lnTo>
                    <a:lnTo>
                      <a:pt x="2" y="28"/>
                    </a:lnTo>
                    <a:lnTo>
                      <a:pt x="74" y="19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13">
                <a:extLst>
                  <a:ext uri="{FF2B5EF4-FFF2-40B4-BE49-F238E27FC236}">
                    <a16:creationId xmlns:a16="http://schemas.microsoft.com/office/drawing/2014/main" id="{91999CCC-5BE8-481E-A2EA-EDBCA4D2D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960"/>
                <a:ext cx="74" cy="29"/>
              </a:xfrm>
              <a:custGeom>
                <a:avLst/>
                <a:gdLst>
                  <a:gd name="T0" fmla="*/ 71 w 74"/>
                  <a:gd name="T1" fmla="*/ 0 h 29"/>
                  <a:gd name="T2" fmla="*/ 0 w 74"/>
                  <a:gd name="T3" fmla="*/ 8 h 29"/>
                  <a:gd name="T4" fmla="*/ 2 w 74"/>
                  <a:gd name="T5" fmla="*/ 29 h 29"/>
                  <a:gd name="T6" fmla="*/ 74 w 74"/>
                  <a:gd name="T7" fmla="*/ 21 h 29"/>
                  <a:gd name="T8" fmla="*/ 71 w 7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9">
                    <a:moveTo>
                      <a:pt x="71" y="0"/>
                    </a:moveTo>
                    <a:lnTo>
                      <a:pt x="0" y="8"/>
                    </a:lnTo>
                    <a:lnTo>
                      <a:pt x="2" y="29"/>
                    </a:lnTo>
                    <a:lnTo>
                      <a:pt x="74" y="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14">
                <a:extLst>
                  <a:ext uri="{FF2B5EF4-FFF2-40B4-BE49-F238E27FC236}">
                    <a16:creationId xmlns:a16="http://schemas.microsoft.com/office/drawing/2014/main" id="{BD42A091-459C-496D-9DE6-E2F739534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" y="884"/>
                <a:ext cx="74" cy="27"/>
              </a:xfrm>
              <a:custGeom>
                <a:avLst/>
                <a:gdLst>
                  <a:gd name="T0" fmla="*/ 72 w 74"/>
                  <a:gd name="T1" fmla="*/ 0 h 27"/>
                  <a:gd name="T2" fmla="*/ 0 w 74"/>
                  <a:gd name="T3" fmla="*/ 8 h 27"/>
                  <a:gd name="T4" fmla="*/ 2 w 74"/>
                  <a:gd name="T5" fmla="*/ 27 h 27"/>
                  <a:gd name="T6" fmla="*/ 74 w 74"/>
                  <a:gd name="T7" fmla="*/ 19 h 27"/>
                  <a:gd name="T8" fmla="*/ 72 w 7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7">
                    <a:moveTo>
                      <a:pt x="72" y="0"/>
                    </a:moveTo>
                    <a:lnTo>
                      <a:pt x="0" y="8"/>
                    </a:lnTo>
                    <a:lnTo>
                      <a:pt x="2" y="27"/>
                    </a:lnTo>
                    <a:lnTo>
                      <a:pt x="74" y="19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15">
                <a:extLst>
                  <a:ext uri="{FF2B5EF4-FFF2-40B4-BE49-F238E27FC236}">
                    <a16:creationId xmlns:a16="http://schemas.microsoft.com/office/drawing/2014/main" id="{E1068024-7481-470C-B496-2BDF945E3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188"/>
                <a:ext cx="707" cy="101"/>
              </a:xfrm>
              <a:custGeom>
                <a:avLst/>
                <a:gdLst>
                  <a:gd name="T0" fmla="*/ 704 w 707"/>
                  <a:gd name="T1" fmla="*/ 0 h 101"/>
                  <a:gd name="T2" fmla="*/ 0 w 707"/>
                  <a:gd name="T3" fmla="*/ 79 h 101"/>
                  <a:gd name="T4" fmla="*/ 3 w 707"/>
                  <a:gd name="T5" fmla="*/ 101 h 101"/>
                  <a:gd name="T6" fmla="*/ 707 w 707"/>
                  <a:gd name="T7" fmla="*/ 22 h 101"/>
                  <a:gd name="T8" fmla="*/ 704 w 70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1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1"/>
                    </a:lnTo>
                    <a:lnTo>
                      <a:pt x="707" y="22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16">
                <a:extLst>
                  <a:ext uri="{FF2B5EF4-FFF2-40B4-BE49-F238E27FC236}">
                    <a16:creationId xmlns:a16="http://schemas.microsoft.com/office/drawing/2014/main" id="{3CBBF8BC-8089-4FD9-AE83-51EC4395D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151"/>
                <a:ext cx="707" cy="101"/>
              </a:xfrm>
              <a:custGeom>
                <a:avLst/>
                <a:gdLst>
                  <a:gd name="T0" fmla="*/ 704 w 707"/>
                  <a:gd name="T1" fmla="*/ 0 h 101"/>
                  <a:gd name="T2" fmla="*/ 0 w 707"/>
                  <a:gd name="T3" fmla="*/ 79 h 101"/>
                  <a:gd name="T4" fmla="*/ 2 w 707"/>
                  <a:gd name="T5" fmla="*/ 101 h 101"/>
                  <a:gd name="T6" fmla="*/ 707 w 707"/>
                  <a:gd name="T7" fmla="*/ 23 h 101"/>
                  <a:gd name="T8" fmla="*/ 704 w 70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1">
                    <a:moveTo>
                      <a:pt x="704" y="0"/>
                    </a:moveTo>
                    <a:lnTo>
                      <a:pt x="0" y="79"/>
                    </a:lnTo>
                    <a:lnTo>
                      <a:pt x="2" y="101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17">
                <a:extLst>
                  <a:ext uri="{FF2B5EF4-FFF2-40B4-BE49-F238E27FC236}">
                    <a16:creationId xmlns:a16="http://schemas.microsoft.com/office/drawing/2014/main" id="{8112D171-518B-4ADF-918B-EC98CCAA4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1114"/>
                <a:ext cx="707" cy="102"/>
              </a:xfrm>
              <a:custGeom>
                <a:avLst/>
                <a:gdLst>
                  <a:gd name="T0" fmla="*/ 705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5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5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18">
                <a:extLst>
                  <a:ext uri="{FF2B5EF4-FFF2-40B4-BE49-F238E27FC236}">
                    <a16:creationId xmlns:a16="http://schemas.microsoft.com/office/drawing/2014/main" id="{ED6BD422-4D6A-4D5F-8605-8FD6CF7FB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1077"/>
                <a:ext cx="707" cy="102"/>
              </a:xfrm>
              <a:custGeom>
                <a:avLst/>
                <a:gdLst>
                  <a:gd name="T0" fmla="*/ 704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4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19">
                <a:extLst>
                  <a:ext uri="{FF2B5EF4-FFF2-40B4-BE49-F238E27FC236}">
                    <a16:creationId xmlns:a16="http://schemas.microsoft.com/office/drawing/2014/main" id="{0F21F70B-6CB2-4423-9799-8A1BBCFD1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1040"/>
                <a:ext cx="707" cy="102"/>
              </a:xfrm>
              <a:custGeom>
                <a:avLst/>
                <a:gdLst>
                  <a:gd name="T0" fmla="*/ 704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4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20">
                <a:extLst>
                  <a:ext uri="{FF2B5EF4-FFF2-40B4-BE49-F238E27FC236}">
                    <a16:creationId xmlns:a16="http://schemas.microsoft.com/office/drawing/2014/main" id="{CD9F01E3-3D52-4D8C-9ADA-0815128D1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003"/>
                <a:ext cx="706" cy="102"/>
              </a:xfrm>
              <a:custGeom>
                <a:avLst/>
                <a:gdLst>
                  <a:gd name="T0" fmla="*/ 704 w 706"/>
                  <a:gd name="T1" fmla="*/ 0 h 102"/>
                  <a:gd name="T2" fmla="*/ 0 w 706"/>
                  <a:gd name="T3" fmla="*/ 79 h 102"/>
                  <a:gd name="T4" fmla="*/ 2 w 706"/>
                  <a:gd name="T5" fmla="*/ 102 h 102"/>
                  <a:gd name="T6" fmla="*/ 706 w 706"/>
                  <a:gd name="T7" fmla="*/ 23 h 102"/>
                  <a:gd name="T8" fmla="*/ 704 w 70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2" y="102"/>
                    </a:lnTo>
                    <a:lnTo>
                      <a:pt x="706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21">
                <a:extLst>
                  <a:ext uri="{FF2B5EF4-FFF2-40B4-BE49-F238E27FC236}">
                    <a16:creationId xmlns:a16="http://schemas.microsoft.com/office/drawing/2014/main" id="{981A0FA6-8730-4DDB-A2A0-CAE532E62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1234"/>
                <a:ext cx="244" cy="283"/>
              </a:xfrm>
              <a:custGeom>
                <a:avLst/>
                <a:gdLst>
                  <a:gd name="T0" fmla="*/ 0 w 244"/>
                  <a:gd name="T1" fmla="*/ 23 h 283"/>
                  <a:gd name="T2" fmla="*/ 215 w 244"/>
                  <a:gd name="T3" fmla="*/ 0 h 283"/>
                  <a:gd name="T4" fmla="*/ 244 w 244"/>
                  <a:gd name="T5" fmla="*/ 260 h 283"/>
                  <a:gd name="T6" fmla="*/ 28 w 244"/>
                  <a:gd name="T7" fmla="*/ 283 h 283"/>
                  <a:gd name="T8" fmla="*/ 0 w 244"/>
                  <a:gd name="T9" fmla="*/ 2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83">
                    <a:moveTo>
                      <a:pt x="0" y="23"/>
                    </a:moveTo>
                    <a:lnTo>
                      <a:pt x="215" y="0"/>
                    </a:lnTo>
                    <a:lnTo>
                      <a:pt x="244" y="260"/>
                    </a:lnTo>
                    <a:lnTo>
                      <a:pt x="28" y="28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22">
                <a:extLst>
                  <a:ext uri="{FF2B5EF4-FFF2-40B4-BE49-F238E27FC236}">
                    <a16:creationId xmlns:a16="http://schemas.microsoft.com/office/drawing/2014/main" id="{3269398B-0338-403E-8BC3-6165EE3E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" y="1289"/>
                <a:ext cx="55" cy="61"/>
              </a:xfrm>
              <a:custGeom>
                <a:avLst/>
                <a:gdLst>
                  <a:gd name="T0" fmla="*/ 0 w 55"/>
                  <a:gd name="T1" fmla="*/ 5 h 61"/>
                  <a:gd name="T2" fmla="*/ 49 w 55"/>
                  <a:gd name="T3" fmla="*/ 0 h 61"/>
                  <a:gd name="T4" fmla="*/ 55 w 55"/>
                  <a:gd name="T5" fmla="*/ 56 h 61"/>
                  <a:gd name="T6" fmla="*/ 7 w 55"/>
                  <a:gd name="T7" fmla="*/ 61 h 61"/>
                  <a:gd name="T8" fmla="*/ 0 w 55"/>
                  <a:gd name="T9" fmla="*/ 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1">
                    <a:moveTo>
                      <a:pt x="0" y="5"/>
                    </a:moveTo>
                    <a:lnTo>
                      <a:pt x="49" y="0"/>
                    </a:lnTo>
                    <a:lnTo>
                      <a:pt x="55" y="56"/>
                    </a:lnTo>
                    <a:lnTo>
                      <a:pt x="7" y="6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23">
                <a:extLst>
                  <a:ext uri="{FF2B5EF4-FFF2-40B4-BE49-F238E27FC236}">
                    <a16:creationId xmlns:a16="http://schemas.microsoft.com/office/drawing/2014/main" id="{8B2DC693-FE1D-4EC8-B3D0-480B8B6F2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1316"/>
                <a:ext cx="52" cy="38"/>
              </a:xfrm>
              <a:custGeom>
                <a:avLst/>
                <a:gdLst>
                  <a:gd name="T0" fmla="*/ 47 w 52"/>
                  <a:gd name="T1" fmla="*/ 0 h 38"/>
                  <a:gd name="T2" fmla="*/ 0 w 52"/>
                  <a:gd name="T3" fmla="*/ 33 h 38"/>
                  <a:gd name="T4" fmla="*/ 52 w 52"/>
                  <a:gd name="T5" fmla="*/ 38 h 38"/>
                  <a:gd name="T6" fmla="*/ 47 w 52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8">
                    <a:moveTo>
                      <a:pt x="47" y="0"/>
                    </a:moveTo>
                    <a:lnTo>
                      <a:pt x="0" y="33"/>
                    </a:lnTo>
                    <a:lnTo>
                      <a:pt x="52" y="3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D2B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24">
                <a:extLst>
                  <a:ext uri="{FF2B5EF4-FFF2-40B4-BE49-F238E27FC236}">
                    <a16:creationId xmlns:a16="http://schemas.microsoft.com/office/drawing/2014/main" id="{67D122BC-A55A-4A88-9251-7D7F8C0B7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1402"/>
                <a:ext cx="17" cy="34"/>
              </a:xfrm>
              <a:custGeom>
                <a:avLst/>
                <a:gdLst>
                  <a:gd name="T0" fmla="*/ 78 w 79"/>
                  <a:gd name="T1" fmla="*/ 78 h 153"/>
                  <a:gd name="T2" fmla="*/ 42 w 79"/>
                  <a:gd name="T3" fmla="*/ 1 h 153"/>
                  <a:gd name="T4" fmla="*/ 2 w 79"/>
                  <a:gd name="T5" fmla="*/ 75 h 153"/>
                  <a:gd name="T6" fmla="*/ 37 w 79"/>
                  <a:gd name="T7" fmla="*/ 152 h 153"/>
                  <a:gd name="T8" fmla="*/ 78 w 79"/>
                  <a:gd name="T9" fmla="*/ 7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53">
                    <a:moveTo>
                      <a:pt x="78" y="78"/>
                    </a:moveTo>
                    <a:cubicBezTo>
                      <a:pt x="79" y="36"/>
                      <a:pt x="63" y="1"/>
                      <a:pt x="42" y="1"/>
                    </a:cubicBezTo>
                    <a:cubicBezTo>
                      <a:pt x="21" y="0"/>
                      <a:pt x="3" y="34"/>
                      <a:pt x="2" y="75"/>
                    </a:cubicBezTo>
                    <a:cubicBezTo>
                      <a:pt x="0" y="117"/>
                      <a:pt x="16" y="152"/>
                      <a:pt x="37" y="152"/>
                    </a:cubicBezTo>
                    <a:cubicBezTo>
                      <a:pt x="58" y="153"/>
                      <a:pt x="76" y="120"/>
                      <a:pt x="78" y="78"/>
                    </a:cubicBez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25">
                <a:extLst>
                  <a:ext uri="{FF2B5EF4-FFF2-40B4-BE49-F238E27FC236}">
                    <a16:creationId xmlns:a16="http://schemas.microsoft.com/office/drawing/2014/main" id="{4B14288C-DAC8-4D2F-A87D-9D6BE22B1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1337"/>
                <a:ext cx="75" cy="144"/>
              </a:xfrm>
              <a:custGeom>
                <a:avLst/>
                <a:gdLst>
                  <a:gd name="T0" fmla="*/ 320 w 342"/>
                  <a:gd name="T1" fmla="*/ 339 h 657"/>
                  <a:gd name="T2" fmla="*/ 0 w 342"/>
                  <a:gd name="T3" fmla="*/ 13 h 657"/>
                  <a:gd name="T4" fmla="*/ 74 w 342"/>
                  <a:gd name="T5" fmla="*/ 657 h 657"/>
                  <a:gd name="T6" fmla="*/ 320 w 342"/>
                  <a:gd name="T7" fmla="*/ 33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2" h="657">
                    <a:moveTo>
                      <a:pt x="320" y="339"/>
                    </a:moveTo>
                    <a:cubicBezTo>
                      <a:pt x="298" y="144"/>
                      <a:pt x="155" y="0"/>
                      <a:pt x="0" y="13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226" y="635"/>
                      <a:pt x="342" y="531"/>
                      <a:pt x="320" y="339"/>
                    </a:cubicBezTo>
                    <a:close/>
                  </a:path>
                </a:pathLst>
              </a:custGeom>
              <a:solidFill>
                <a:srgbClr val="E3C4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26">
                <a:extLst>
                  <a:ext uri="{FF2B5EF4-FFF2-40B4-BE49-F238E27FC236}">
                    <a16:creationId xmlns:a16="http://schemas.microsoft.com/office/drawing/2014/main" id="{09E3AB3A-123D-4995-98FB-CA8EA507E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1" y="1339"/>
                <a:ext cx="76" cy="146"/>
              </a:xfrm>
              <a:custGeom>
                <a:avLst/>
                <a:gdLst>
                  <a:gd name="T0" fmla="*/ 334 w 347"/>
                  <a:gd name="T1" fmla="*/ 646 h 663"/>
                  <a:gd name="T2" fmla="*/ 347 w 347"/>
                  <a:gd name="T3" fmla="*/ 644 h 663"/>
                  <a:gd name="T4" fmla="*/ 273 w 347"/>
                  <a:gd name="T5" fmla="*/ 0 h 663"/>
                  <a:gd name="T6" fmla="*/ 267 w 347"/>
                  <a:gd name="T7" fmla="*/ 0 h 663"/>
                  <a:gd name="T8" fmla="*/ 22 w 347"/>
                  <a:gd name="T9" fmla="*/ 389 h 663"/>
                  <a:gd name="T10" fmla="*/ 334 w 347"/>
                  <a:gd name="T11" fmla="*/ 646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663">
                    <a:moveTo>
                      <a:pt x="334" y="646"/>
                    </a:moveTo>
                    <a:cubicBezTo>
                      <a:pt x="339" y="645"/>
                      <a:pt x="343" y="644"/>
                      <a:pt x="347" y="644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0"/>
                      <a:pt x="269" y="0"/>
                      <a:pt x="267" y="0"/>
                    </a:cubicBezTo>
                    <a:cubicBezTo>
                      <a:pt x="109" y="18"/>
                      <a:pt x="0" y="192"/>
                      <a:pt x="22" y="389"/>
                    </a:cubicBezTo>
                    <a:cubicBezTo>
                      <a:pt x="45" y="587"/>
                      <a:pt x="177" y="663"/>
                      <a:pt x="334" y="646"/>
                    </a:cubicBez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27">
                <a:extLst>
                  <a:ext uri="{FF2B5EF4-FFF2-40B4-BE49-F238E27FC236}">
                    <a16:creationId xmlns:a16="http://schemas.microsoft.com/office/drawing/2014/main" id="{93D8BA2D-0897-4BF0-B3E7-526E07263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399"/>
                <a:ext cx="150" cy="111"/>
              </a:xfrm>
              <a:custGeom>
                <a:avLst/>
                <a:gdLst>
                  <a:gd name="T0" fmla="*/ 144 w 685"/>
                  <a:gd name="T1" fmla="*/ 247 h 505"/>
                  <a:gd name="T2" fmla="*/ 523 w 685"/>
                  <a:gd name="T3" fmla="*/ 56 h 505"/>
                  <a:gd name="T4" fmla="*/ 539 w 685"/>
                  <a:gd name="T5" fmla="*/ 0 h 505"/>
                  <a:gd name="T6" fmla="*/ 628 w 685"/>
                  <a:gd name="T7" fmla="*/ 80 h 505"/>
                  <a:gd name="T8" fmla="*/ 462 w 685"/>
                  <a:gd name="T9" fmla="*/ 412 h 505"/>
                  <a:gd name="T10" fmla="*/ 175 w 685"/>
                  <a:gd name="T11" fmla="*/ 373 h 505"/>
                  <a:gd name="T12" fmla="*/ 0 w 685"/>
                  <a:gd name="T13" fmla="*/ 165 h 505"/>
                  <a:gd name="T14" fmla="*/ 39 w 685"/>
                  <a:gd name="T15" fmla="*/ 75 h 505"/>
                  <a:gd name="T16" fmla="*/ 144 w 685"/>
                  <a:gd name="T17" fmla="*/ 24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5" h="505">
                    <a:moveTo>
                      <a:pt x="144" y="247"/>
                    </a:moveTo>
                    <a:cubicBezTo>
                      <a:pt x="144" y="247"/>
                      <a:pt x="268" y="53"/>
                      <a:pt x="523" y="56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628" y="80"/>
                      <a:pt x="628" y="80"/>
                      <a:pt x="628" y="80"/>
                    </a:cubicBezTo>
                    <a:cubicBezTo>
                      <a:pt x="628" y="80"/>
                      <a:pt x="685" y="320"/>
                      <a:pt x="462" y="412"/>
                    </a:cubicBezTo>
                    <a:cubicBezTo>
                      <a:pt x="240" y="505"/>
                      <a:pt x="175" y="373"/>
                      <a:pt x="175" y="373"/>
                    </a:cubicBezTo>
                    <a:cubicBezTo>
                      <a:pt x="175" y="373"/>
                      <a:pt x="57" y="381"/>
                      <a:pt x="0" y="165"/>
                    </a:cubicBezTo>
                    <a:cubicBezTo>
                      <a:pt x="0" y="165"/>
                      <a:pt x="51" y="122"/>
                      <a:pt x="39" y="75"/>
                    </a:cubicBezTo>
                    <a:cubicBezTo>
                      <a:pt x="39" y="75"/>
                      <a:pt x="122" y="140"/>
                      <a:pt x="144" y="247"/>
                    </a:cubicBezTo>
                    <a:close/>
                  </a:path>
                </a:pathLst>
              </a:custGeom>
              <a:solidFill>
                <a:srgbClr val="323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28">
                <a:extLst>
                  <a:ext uri="{FF2B5EF4-FFF2-40B4-BE49-F238E27FC236}">
                    <a16:creationId xmlns:a16="http://schemas.microsoft.com/office/drawing/2014/main" id="{61184A92-B508-4080-B1E2-120102001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1389"/>
                <a:ext cx="19" cy="33"/>
              </a:xfrm>
              <a:custGeom>
                <a:avLst/>
                <a:gdLst>
                  <a:gd name="T0" fmla="*/ 8 w 85"/>
                  <a:gd name="T1" fmla="*/ 84 h 153"/>
                  <a:gd name="T2" fmla="*/ 27 w 85"/>
                  <a:gd name="T3" fmla="*/ 4 h 153"/>
                  <a:gd name="T4" fmla="*/ 76 w 85"/>
                  <a:gd name="T5" fmla="*/ 70 h 153"/>
                  <a:gd name="T6" fmla="*/ 58 w 85"/>
                  <a:gd name="T7" fmla="*/ 150 h 153"/>
                  <a:gd name="T8" fmla="*/ 8 w 85"/>
                  <a:gd name="T9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3">
                    <a:moveTo>
                      <a:pt x="8" y="84"/>
                    </a:moveTo>
                    <a:cubicBezTo>
                      <a:pt x="0" y="44"/>
                      <a:pt x="8" y="8"/>
                      <a:pt x="27" y="4"/>
                    </a:cubicBezTo>
                    <a:cubicBezTo>
                      <a:pt x="45" y="0"/>
                      <a:pt x="68" y="29"/>
                      <a:pt x="76" y="70"/>
                    </a:cubicBezTo>
                    <a:cubicBezTo>
                      <a:pt x="85" y="110"/>
                      <a:pt x="77" y="146"/>
                      <a:pt x="58" y="150"/>
                    </a:cubicBezTo>
                    <a:cubicBezTo>
                      <a:pt x="39" y="153"/>
                      <a:pt x="17" y="124"/>
                      <a:pt x="8" y="84"/>
                    </a:cubicBezTo>
                    <a:close/>
                  </a:path>
                </a:pathLst>
              </a:custGeom>
              <a:solidFill>
                <a:srgbClr val="E3C4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29">
                <a:extLst>
                  <a:ext uri="{FF2B5EF4-FFF2-40B4-BE49-F238E27FC236}">
                    <a16:creationId xmlns:a16="http://schemas.microsoft.com/office/drawing/2014/main" id="{D8BA39D4-08E4-4E51-BFDB-E568BF503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241"/>
                <a:ext cx="183" cy="80"/>
              </a:xfrm>
              <a:custGeom>
                <a:avLst/>
                <a:gdLst>
                  <a:gd name="T0" fmla="*/ 687 w 834"/>
                  <a:gd name="T1" fmla="*/ 17 h 366"/>
                  <a:gd name="T2" fmla="*/ 696 w 834"/>
                  <a:gd name="T3" fmla="*/ 40 h 366"/>
                  <a:gd name="T4" fmla="*/ 706 w 834"/>
                  <a:gd name="T5" fmla="*/ 63 h 366"/>
                  <a:gd name="T6" fmla="*/ 716 w 834"/>
                  <a:gd name="T7" fmla="*/ 85 h 366"/>
                  <a:gd name="T8" fmla="*/ 727 w 834"/>
                  <a:gd name="T9" fmla="*/ 105 h 366"/>
                  <a:gd name="T10" fmla="*/ 738 w 834"/>
                  <a:gd name="T11" fmla="*/ 122 h 366"/>
                  <a:gd name="T12" fmla="*/ 748 w 834"/>
                  <a:gd name="T13" fmla="*/ 136 h 366"/>
                  <a:gd name="T14" fmla="*/ 756 w 834"/>
                  <a:gd name="T15" fmla="*/ 147 h 366"/>
                  <a:gd name="T16" fmla="*/ 763 w 834"/>
                  <a:gd name="T17" fmla="*/ 156 h 366"/>
                  <a:gd name="T18" fmla="*/ 753 w 834"/>
                  <a:gd name="T19" fmla="*/ 150 h 366"/>
                  <a:gd name="T20" fmla="*/ 728 w 834"/>
                  <a:gd name="T21" fmla="*/ 130 h 366"/>
                  <a:gd name="T22" fmla="*/ 713 w 834"/>
                  <a:gd name="T23" fmla="*/ 114 h 366"/>
                  <a:gd name="T24" fmla="*/ 699 w 834"/>
                  <a:gd name="T25" fmla="*/ 95 h 366"/>
                  <a:gd name="T26" fmla="*/ 686 w 834"/>
                  <a:gd name="T27" fmla="*/ 72 h 366"/>
                  <a:gd name="T28" fmla="*/ 675 w 834"/>
                  <a:gd name="T29" fmla="*/ 48 h 366"/>
                  <a:gd name="T30" fmla="*/ 667 w 834"/>
                  <a:gd name="T31" fmla="*/ 23 h 366"/>
                  <a:gd name="T32" fmla="*/ 665 w 834"/>
                  <a:gd name="T33" fmla="*/ 18 h 366"/>
                  <a:gd name="T34" fmla="*/ 440 w 834"/>
                  <a:gd name="T35" fmla="*/ 44 h 366"/>
                  <a:gd name="T36" fmla="*/ 442 w 834"/>
                  <a:gd name="T37" fmla="*/ 142 h 366"/>
                  <a:gd name="T38" fmla="*/ 485 w 834"/>
                  <a:gd name="T39" fmla="*/ 207 h 366"/>
                  <a:gd name="T40" fmla="*/ 482 w 834"/>
                  <a:gd name="T41" fmla="*/ 225 h 366"/>
                  <a:gd name="T42" fmla="*/ 450 w 834"/>
                  <a:gd name="T43" fmla="*/ 250 h 366"/>
                  <a:gd name="T44" fmla="*/ 432 w 834"/>
                  <a:gd name="T45" fmla="*/ 254 h 366"/>
                  <a:gd name="T46" fmla="*/ 371 w 834"/>
                  <a:gd name="T47" fmla="*/ 249 h 366"/>
                  <a:gd name="T48" fmla="*/ 383 w 834"/>
                  <a:gd name="T49" fmla="*/ 218 h 366"/>
                  <a:gd name="T50" fmla="*/ 410 w 834"/>
                  <a:gd name="T51" fmla="*/ 146 h 366"/>
                  <a:gd name="T52" fmla="*/ 390 w 834"/>
                  <a:gd name="T53" fmla="*/ 49 h 366"/>
                  <a:gd name="T54" fmla="*/ 167 w 834"/>
                  <a:gd name="T55" fmla="*/ 74 h 366"/>
                  <a:gd name="T56" fmla="*/ 165 w 834"/>
                  <a:gd name="T57" fmla="*/ 96 h 366"/>
                  <a:gd name="T58" fmla="*/ 160 w 834"/>
                  <a:gd name="T59" fmla="*/ 122 h 366"/>
                  <a:gd name="T60" fmla="*/ 152 w 834"/>
                  <a:gd name="T61" fmla="*/ 146 h 366"/>
                  <a:gd name="T62" fmla="*/ 142 w 834"/>
                  <a:gd name="T63" fmla="*/ 168 h 366"/>
                  <a:gd name="T64" fmla="*/ 132 w 834"/>
                  <a:gd name="T65" fmla="*/ 187 h 366"/>
                  <a:gd name="T66" fmla="*/ 112 w 834"/>
                  <a:gd name="T67" fmla="*/ 212 h 366"/>
                  <a:gd name="T68" fmla="*/ 103 w 834"/>
                  <a:gd name="T69" fmla="*/ 220 h 366"/>
                  <a:gd name="T70" fmla="*/ 109 w 834"/>
                  <a:gd name="T71" fmla="*/ 210 h 366"/>
                  <a:gd name="T72" fmla="*/ 114 w 834"/>
                  <a:gd name="T73" fmla="*/ 197 h 366"/>
                  <a:gd name="T74" fmla="*/ 121 w 834"/>
                  <a:gd name="T75" fmla="*/ 181 h 366"/>
                  <a:gd name="T76" fmla="*/ 127 w 834"/>
                  <a:gd name="T77" fmla="*/ 162 h 366"/>
                  <a:gd name="T78" fmla="*/ 133 w 834"/>
                  <a:gd name="T79" fmla="*/ 140 h 366"/>
                  <a:gd name="T80" fmla="*/ 139 w 834"/>
                  <a:gd name="T81" fmla="*/ 117 h 366"/>
                  <a:gd name="T82" fmla="*/ 143 w 834"/>
                  <a:gd name="T83" fmla="*/ 92 h 366"/>
                  <a:gd name="T84" fmla="*/ 145 w 834"/>
                  <a:gd name="T85" fmla="*/ 77 h 366"/>
                  <a:gd name="T86" fmla="*/ 0 w 834"/>
                  <a:gd name="T87" fmla="*/ 93 h 366"/>
                  <a:gd name="T88" fmla="*/ 302 w 834"/>
                  <a:gd name="T89" fmla="*/ 366 h 366"/>
                  <a:gd name="T90" fmla="*/ 437 w 834"/>
                  <a:gd name="T91" fmla="*/ 253 h 366"/>
                  <a:gd name="T92" fmla="*/ 585 w 834"/>
                  <a:gd name="T93" fmla="*/ 331 h 366"/>
                  <a:gd name="T94" fmla="*/ 834 w 834"/>
                  <a:gd name="T95" fmla="*/ 0 h 366"/>
                  <a:gd name="T96" fmla="*/ 687 w 834"/>
                  <a:gd name="T97" fmla="*/ 16 h 366"/>
                  <a:gd name="T98" fmla="*/ 687 w 834"/>
                  <a:gd name="T99" fmla="*/ 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34" h="366">
                    <a:moveTo>
                      <a:pt x="687" y="17"/>
                    </a:moveTo>
                    <a:cubicBezTo>
                      <a:pt x="690" y="25"/>
                      <a:pt x="693" y="32"/>
                      <a:pt x="696" y="40"/>
                    </a:cubicBezTo>
                    <a:cubicBezTo>
                      <a:pt x="699" y="48"/>
                      <a:pt x="703" y="56"/>
                      <a:pt x="706" y="63"/>
                    </a:cubicBezTo>
                    <a:cubicBezTo>
                      <a:pt x="709" y="70"/>
                      <a:pt x="712" y="78"/>
                      <a:pt x="716" y="85"/>
                    </a:cubicBezTo>
                    <a:cubicBezTo>
                      <a:pt x="720" y="92"/>
                      <a:pt x="723" y="99"/>
                      <a:pt x="727" y="105"/>
                    </a:cubicBezTo>
                    <a:cubicBezTo>
                      <a:pt x="731" y="111"/>
                      <a:pt x="734" y="117"/>
                      <a:pt x="738" y="122"/>
                    </a:cubicBezTo>
                    <a:cubicBezTo>
                      <a:pt x="741" y="127"/>
                      <a:pt x="744" y="132"/>
                      <a:pt x="748" y="136"/>
                    </a:cubicBezTo>
                    <a:cubicBezTo>
                      <a:pt x="751" y="141"/>
                      <a:pt x="753" y="144"/>
                      <a:pt x="756" y="147"/>
                    </a:cubicBezTo>
                    <a:cubicBezTo>
                      <a:pt x="760" y="153"/>
                      <a:pt x="763" y="156"/>
                      <a:pt x="763" y="156"/>
                    </a:cubicBezTo>
                    <a:cubicBezTo>
                      <a:pt x="763" y="156"/>
                      <a:pt x="759" y="155"/>
                      <a:pt x="753" y="150"/>
                    </a:cubicBezTo>
                    <a:cubicBezTo>
                      <a:pt x="746" y="146"/>
                      <a:pt x="737" y="139"/>
                      <a:pt x="728" y="130"/>
                    </a:cubicBezTo>
                    <a:cubicBezTo>
                      <a:pt x="723" y="125"/>
                      <a:pt x="718" y="120"/>
                      <a:pt x="713" y="114"/>
                    </a:cubicBezTo>
                    <a:cubicBezTo>
                      <a:pt x="708" y="108"/>
                      <a:pt x="704" y="102"/>
                      <a:pt x="699" y="95"/>
                    </a:cubicBezTo>
                    <a:cubicBezTo>
                      <a:pt x="695" y="88"/>
                      <a:pt x="690" y="80"/>
                      <a:pt x="686" y="72"/>
                    </a:cubicBezTo>
                    <a:cubicBezTo>
                      <a:pt x="682" y="65"/>
                      <a:pt x="678" y="57"/>
                      <a:pt x="675" y="48"/>
                    </a:cubicBezTo>
                    <a:cubicBezTo>
                      <a:pt x="672" y="40"/>
                      <a:pt x="669" y="32"/>
                      <a:pt x="667" y="23"/>
                    </a:cubicBezTo>
                    <a:cubicBezTo>
                      <a:pt x="666" y="22"/>
                      <a:pt x="666" y="20"/>
                      <a:pt x="665" y="18"/>
                    </a:cubicBezTo>
                    <a:cubicBezTo>
                      <a:pt x="440" y="44"/>
                      <a:pt x="440" y="44"/>
                      <a:pt x="440" y="44"/>
                    </a:cubicBezTo>
                    <a:cubicBezTo>
                      <a:pt x="442" y="142"/>
                      <a:pt x="442" y="142"/>
                      <a:pt x="442" y="142"/>
                    </a:cubicBezTo>
                    <a:cubicBezTo>
                      <a:pt x="485" y="207"/>
                      <a:pt x="485" y="207"/>
                      <a:pt x="485" y="207"/>
                    </a:cubicBezTo>
                    <a:cubicBezTo>
                      <a:pt x="482" y="225"/>
                      <a:pt x="482" y="225"/>
                      <a:pt x="482" y="225"/>
                    </a:cubicBezTo>
                    <a:cubicBezTo>
                      <a:pt x="450" y="250"/>
                      <a:pt x="450" y="250"/>
                      <a:pt x="450" y="250"/>
                    </a:cubicBezTo>
                    <a:cubicBezTo>
                      <a:pt x="432" y="254"/>
                      <a:pt x="432" y="254"/>
                      <a:pt x="432" y="254"/>
                    </a:cubicBezTo>
                    <a:cubicBezTo>
                      <a:pt x="371" y="249"/>
                      <a:pt x="371" y="249"/>
                      <a:pt x="371" y="249"/>
                    </a:cubicBezTo>
                    <a:cubicBezTo>
                      <a:pt x="383" y="218"/>
                      <a:pt x="383" y="218"/>
                      <a:pt x="383" y="218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390" y="49"/>
                      <a:pt x="390" y="49"/>
                      <a:pt x="390" y="49"/>
                    </a:cubicBezTo>
                    <a:cubicBezTo>
                      <a:pt x="167" y="74"/>
                      <a:pt x="167" y="74"/>
                      <a:pt x="167" y="74"/>
                    </a:cubicBezTo>
                    <a:cubicBezTo>
                      <a:pt x="167" y="81"/>
                      <a:pt x="165" y="88"/>
                      <a:pt x="165" y="96"/>
                    </a:cubicBezTo>
                    <a:cubicBezTo>
                      <a:pt x="163" y="104"/>
                      <a:pt x="161" y="113"/>
                      <a:pt x="160" y="122"/>
                    </a:cubicBezTo>
                    <a:cubicBezTo>
                      <a:pt x="157" y="130"/>
                      <a:pt x="155" y="138"/>
                      <a:pt x="152" y="146"/>
                    </a:cubicBezTo>
                    <a:cubicBezTo>
                      <a:pt x="149" y="154"/>
                      <a:pt x="146" y="161"/>
                      <a:pt x="142" y="168"/>
                    </a:cubicBezTo>
                    <a:cubicBezTo>
                      <a:pt x="139" y="175"/>
                      <a:pt x="135" y="181"/>
                      <a:pt x="132" y="187"/>
                    </a:cubicBezTo>
                    <a:cubicBezTo>
                      <a:pt x="125" y="198"/>
                      <a:pt x="118" y="207"/>
                      <a:pt x="112" y="212"/>
                    </a:cubicBezTo>
                    <a:cubicBezTo>
                      <a:pt x="107" y="218"/>
                      <a:pt x="103" y="220"/>
                      <a:pt x="103" y="220"/>
                    </a:cubicBezTo>
                    <a:cubicBezTo>
                      <a:pt x="103" y="220"/>
                      <a:pt x="106" y="217"/>
                      <a:pt x="109" y="210"/>
                    </a:cubicBezTo>
                    <a:cubicBezTo>
                      <a:pt x="110" y="206"/>
                      <a:pt x="112" y="202"/>
                      <a:pt x="114" y="197"/>
                    </a:cubicBezTo>
                    <a:cubicBezTo>
                      <a:pt x="116" y="193"/>
                      <a:pt x="118" y="187"/>
                      <a:pt x="121" y="181"/>
                    </a:cubicBezTo>
                    <a:cubicBezTo>
                      <a:pt x="123" y="175"/>
                      <a:pt x="125" y="169"/>
                      <a:pt x="127" y="162"/>
                    </a:cubicBezTo>
                    <a:cubicBezTo>
                      <a:pt x="129" y="155"/>
                      <a:pt x="131" y="148"/>
                      <a:pt x="133" y="140"/>
                    </a:cubicBezTo>
                    <a:cubicBezTo>
                      <a:pt x="135" y="133"/>
                      <a:pt x="136" y="125"/>
                      <a:pt x="139" y="117"/>
                    </a:cubicBezTo>
                    <a:cubicBezTo>
                      <a:pt x="140" y="109"/>
                      <a:pt x="142" y="101"/>
                      <a:pt x="143" y="92"/>
                    </a:cubicBezTo>
                    <a:cubicBezTo>
                      <a:pt x="143" y="87"/>
                      <a:pt x="144" y="82"/>
                      <a:pt x="145" y="7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30" y="171"/>
                      <a:pt x="119" y="348"/>
                      <a:pt x="302" y="366"/>
                    </a:cubicBezTo>
                    <a:cubicBezTo>
                      <a:pt x="437" y="253"/>
                      <a:pt x="437" y="253"/>
                      <a:pt x="437" y="253"/>
                    </a:cubicBezTo>
                    <a:cubicBezTo>
                      <a:pt x="585" y="331"/>
                      <a:pt x="585" y="331"/>
                      <a:pt x="585" y="331"/>
                    </a:cubicBezTo>
                    <a:cubicBezTo>
                      <a:pt x="585" y="331"/>
                      <a:pt x="819" y="272"/>
                      <a:pt x="834" y="0"/>
                    </a:cubicBezTo>
                    <a:cubicBezTo>
                      <a:pt x="687" y="16"/>
                      <a:pt x="687" y="16"/>
                      <a:pt x="687" y="16"/>
                    </a:cubicBezTo>
                    <a:cubicBezTo>
                      <a:pt x="687" y="16"/>
                      <a:pt x="687" y="17"/>
                      <a:pt x="687" y="17"/>
                    </a:cubicBezTo>
                    <a:close/>
                  </a:path>
                </a:pathLst>
              </a:cu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430">
                <a:extLst>
                  <a:ext uri="{FF2B5EF4-FFF2-40B4-BE49-F238E27FC236}">
                    <a16:creationId xmlns:a16="http://schemas.microsoft.com/office/drawing/2014/main" id="{E1CA42ED-DF44-46FC-9986-AB77B2D0D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1250"/>
                <a:ext cx="22" cy="46"/>
              </a:xfrm>
              <a:custGeom>
                <a:avLst/>
                <a:gdLst>
                  <a:gd name="T0" fmla="*/ 0 w 22"/>
                  <a:gd name="T1" fmla="*/ 38 h 46"/>
                  <a:gd name="T2" fmla="*/ 1 w 22"/>
                  <a:gd name="T3" fmla="*/ 42 h 46"/>
                  <a:gd name="T4" fmla="*/ 10 w 22"/>
                  <a:gd name="T5" fmla="*/ 46 h 46"/>
                  <a:gd name="T6" fmla="*/ 14 w 22"/>
                  <a:gd name="T7" fmla="*/ 45 h 46"/>
                  <a:gd name="T8" fmla="*/ 21 w 22"/>
                  <a:gd name="T9" fmla="*/ 39 h 46"/>
                  <a:gd name="T10" fmla="*/ 22 w 22"/>
                  <a:gd name="T11" fmla="*/ 36 h 46"/>
                  <a:gd name="T12" fmla="*/ 13 w 22"/>
                  <a:gd name="T13" fmla="*/ 22 h 46"/>
                  <a:gd name="T14" fmla="*/ 12 w 22"/>
                  <a:gd name="T15" fmla="*/ 0 h 46"/>
                  <a:gd name="T16" fmla="*/ 1 w 22"/>
                  <a:gd name="T17" fmla="*/ 1 h 46"/>
                  <a:gd name="T18" fmla="*/ 6 w 22"/>
                  <a:gd name="T19" fmla="*/ 23 h 46"/>
                  <a:gd name="T20" fmla="*/ 0 w 22"/>
                  <a:gd name="T2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46">
                    <a:moveTo>
                      <a:pt x="0" y="38"/>
                    </a:moveTo>
                    <a:lnTo>
                      <a:pt x="1" y="42"/>
                    </a:lnTo>
                    <a:lnTo>
                      <a:pt x="10" y="46"/>
                    </a:lnTo>
                    <a:lnTo>
                      <a:pt x="14" y="45"/>
                    </a:lnTo>
                    <a:lnTo>
                      <a:pt x="21" y="39"/>
                    </a:lnTo>
                    <a:lnTo>
                      <a:pt x="22" y="36"/>
                    </a:lnTo>
                    <a:lnTo>
                      <a:pt x="13" y="22"/>
                    </a:lnTo>
                    <a:lnTo>
                      <a:pt x="12" y="0"/>
                    </a:lnTo>
                    <a:lnTo>
                      <a:pt x="1" y="1"/>
                    </a:lnTo>
                    <a:lnTo>
                      <a:pt x="6" y="23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2C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431">
                <a:extLst>
                  <a:ext uri="{FF2B5EF4-FFF2-40B4-BE49-F238E27FC236}">
                    <a16:creationId xmlns:a16="http://schemas.microsoft.com/office/drawing/2014/main" id="{7549E379-8FA0-4572-83F3-66AA3CFE0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1244"/>
                <a:ext cx="21" cy="31"/>
              </a:xfrm>
              <a:custGeom>
                <a:avLst/>
                <a:gdLst>
                  <a:gd name="T0" fmla="*/ 10 w 98"/>
                  <a:gd name="T1" fmla="*/ 32 h 140"/>
                  <a:gd name="T2" fmla="*/ 21 w 98"/>
                  <a:gd name="T3" fmla="*/ 56 h 140"/>
                  <a:gd name="T4" fmla="*/ 34 w 98"/>
                  <a:gd name="T5" fmla="*/ 79 h 140"/>
                  <a:gd name="T6" fmla="*/ 48 w 98"/>
                  <a:gd name="T7" fmla="*/ 98 h 140"/>
                  <a:gd name="T8" fmla="*/ 63 w 98"/>
                  <a:gd name="T9" fmla="*/ 114 h 140"/>
                  <a:gd name="T10" fmla="*/ 88 w 98"/>
                  <a:gd name="T11" fmla="*/ 134 h 140"/>
                  <a:gd name="T12" fmla="*/ 98 w 98"/>
                  <a:gd name="T13" fmla="*/ 140 h 140"/>
                  <a:gd name="T14" fmla="*/ 91 w 98"/>
                  <a:gd name="T15" fmla="*/ 131 h 140"/>
                  <a:gd name="T16" fmla="*/ 83 w 98"/>
                  <a:gd name="T17" fmla="*/ 120 h 140"/>
                  <a:gd name="T18" fmla="*/ 73 w 98"/>
                  <a:gd name="T19" fmla="*/ 106 h 140"/>
                  <a:gd name="T20" fmla="*/ 62 w 98"/>
                  <a:gd name="T21" fmla="*/ 89 h 140"/>
                  <a:gd name="T22" fmla="*/ 51 w 98"/>
                  <a:gd name="T23" fmla="*/ 69 h 140"/>
                  <a:gd name="T24" fmla="*/ 41 w 98"/>
                  <a:gd name="T25" fmla="*/ 47 h 140"/>
                  <a:gd name="T26" fmla="*/ 31 w 98"/>
                  <a:gd name="T27" fmla="*/ 24 h 140"/>
                  <a:gd name="T28" fmla="*/ 22 w 98"/>
                  <a:gd name="T29" fmla="*/ 1 h 140"/>
                  <a:gd name="T30" fmla="*/ 22 w 98"/>
                  <a:gd name="T31" fmla="*/ 0 h 140"/>
                  <a:gd name="T32" fmla="*/ 0 w 98"/>
                  <a:gd name="T33" fmla="*/ 2 h 140"/>
                  <a:gd name="T34" fmla="*/ 2 w 98"/>
                  <a:gd name="T35" fmla="*/ 7 h 140"/>
                  <a:gd name="T36" fmla="*/ 10 w 98"/>
                  <a:gd name="T37" fmla="*/ 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40">
                    <a:moveTo>
                      <a:pt x="10" y="32"/>
                    </a:moveTo>
                    <a:cubicBezTo>
                      <a:pt x="13" y="41"/>
                      <a:pt x="17" y="49"/>
                      <a:pt x="21" y="56"/>
                    </a:cubicBezTo>
                    <a:cubicBezTo>
                      <a:pt x="25" y="64"/>
                      <a:pt x="30" y="72"/>
                      <a:pt x="34" y="79"/>
                    </a:cubicBezTo>
                    <a:cubicBezTo>
                      <a:pt x="39" y="86"/>
                      <a:pt x="43" y="92"/>
                      <a:pt x="48" y="98"/>
                    </a:cubicBezTo>
                    <a:cubicBezTo>
                      <a:pt x="53" y="104"/>
                      <a:pt x="58" y="109"/>
                      <a:pt x="63" y="114"/>
                    </a:cubicBezTo>
                    <a:cubicBezTo>
                      <a:pt x="72" y="123"/>
                      <a:pt x="81" y="130"/>
                      <a:pt x="88" y="134"/>
                    </a:cubicBezTo>
                    <a:cubicBezTo>
                      <a:pt x="94" y="139"/>
                      <a:pt x="98" y="140"/>
                      <a:pt x="98" y="140"/>
                    </a:cubicBezTo>
                    <a:cubicBezTo>
                      <a:pt x="98" y="140"/>
                      <a:pt x="95" y="137"/>
                      <a:pt x="91" y="131"/>
                    </a:cubicBezTo>
                    <a:cubicBezTo>
                      <a:pt x="88" y="128"/>
                      <a:pt x="86" y="125"/>
                      <a:pt x="83" y="120"/>
                    </a:cubicBezTo>
                    <a:cubicBezTo>
                      <a:pt x="79" y="116"/>
                      <a:pt x="76" y="111"/>
                      <a:pt x="73" y="106"/>
                    </a:cubicBezTo>
                    <a:cubicBezTo>
                      <a:pt x="69" y="101"/>
                      <a:pt x="66" y="95"/>
                      <a:pt x="62" y="89"/>
                    </a:cubicBezTo>
                    <a:cubicBezTo>
                      <a:pt x="58" y="83"/>
                      <a:pt x="55" y="76"/>
                      <a:pt x="51" y="69"/>
                    </a:cubicBezTo>
                    <a:cubicBezTo>
                      <a:pt x="47" y="62"/>
                      <a:pt x="44" y="54"/>
                      <a:pt x="41" y="47"/>
                    </a:cubicBezTo>
                    <a:cubicBezTo>
                      <a:pt x="38" y="40"/>
                      <a:pt x="34" y="32"/>
                      <a:pt x="31" y="24"/>
                    </a:cubicBezTo>
                    <a:cubicBezTo>
                      <a:pt x="28" y="16"/>
                      <a:pt x="25" y="9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6"/>
                      <a:pt x="2" y="7"/>
                    </a:cubicBezTo>
                    <a:cubicBezTo>
                      <a:pt x="4" y="16"/>
                      <a:pt x="7" y="24"/>
                      <a:pt x="10" y="32"/>
                    </a:cubicBez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432">
                <a:extLst>
                  <a:ext uri="{FF2B5EF4-FFF2-40B4-BE49-F238E27FC236}">
                    <a16:creationId xmlns:a16="http://schemas.microsoft.com/office/drawing/2014/main" id="{27C9EE2E-7F30-4853-975B-C6DFDCBF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2" y="1257"/>
                <a:ext cx="14" cy="32"/>
              </a:xfrm>
              <a:custGeom>
                <a:avLst/>
                <a:gdLst>
                  <a:gd name="T0" fmla="*/ 36 w 64"/>
                  <a:gd name="T1" fmla="*/ 43 h 146"/>
                  <a:gd name="T2" fmla="*/ 30 w 64"/>
                  <a:gd name="T3" fmla="*/ 66 h 146"/>
                  <a:gd name="T4" fmla="*/ 24 w 64"/>
                  <a:gd name="T5" fmla="*/ 88 h 146"/>
                  <a:gd name="T6" fmla="*/ 18 w 64"/>
                  <a:gd name="T7" fmla="*/ 107 h 146"/>
                  <a:gd name="T8" fmla="*/ 11 w 64"/>
                  <a:gd name="T9" fmla="*/ 123 h 146"/>
                  <a:gd name="T10" fmla="*/ 6 w 64"/>
                  <a:gd name="T11" fmla="*/ 136 h 146"/>
                  <a:gd name="T12" fmla="*/ 0 w 64"/>
                  <a:gd name="T13" fmla="*/ 146 h 146"/>
                  <a:gd name="T14" fmla="*/ 9 w 64"/>
                  <a:gd name="T15" fmla="*/ 138 h 146"/>
                  <a:gd name="T16" fmla="*/ 29 w 64"/>
                  <a:gd name="T17" fmla="*/ 113 h 146"/>
                  <a:gd name="T18" fmla="*/ 39 w 64"/>
                  <a:gd name="T19" fmla="*/ 94 h 146"/>
                  <a:gd name="T20" fmla="*/ 49 w 64"/>
                  <a:gd name="T21" fmla="*/ 72 h 146"/>
                  <a:gd name="T22" fmla="*/ 57 w 64"/>
                  <a:gd name="T23" fmla="*/ 48 h 146"/>
                  <a:gd name="T24" fmla="*/ 62 w 64"/>
                  <a:gd name="T25" fmla="*/ 22 h 146"/>
                  <a:gd name="T26" fmla="*/ 64 w 64"/>
                  <a:gd name="T27" fmla="*/ 0 h 146"/>
                  <a:gd name="T28" fmla="*/ 42 w 64"/>
                  <a:gd name="T29" fmla="*/ 3 h 146"/>
                  <a:gd name="T30" fmla="*/ 40 w 64"/>
                  <a:gd name="T31" fmla="*/ 18 h 146"/>
                  <a:gd name="T32" fmla="*/ 36 w 64"/>
                  <a:gd name="T33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146">
                    <a:moveTo>
                      <a:pt x="36" y="43"/>
                    </a:moveTo>
                    <a:cubicBezTo>
                      <a:pt x="33" y="51"/>
                      <a:pt x="32" y="59"/>
                      <a:pt x="30" y="66"/>
                    </a:cubicBezTo>
                    <a:cubicBezTo>
                      <a:pt x="28" y="74"/>
                      <a:pt x="26" y="81"/>
                      <a:pt x="24" y="88"/>
                    </a:cubicBezTo>
                    <a:cubicBezTo>
                      <a:pt x="22" y="95"/>
                      <a:pt x="20" y="101"/>
                      <a:pt x="18" y="107"/>
                    </a:cubicBezTo>
                    <a:cubicBezTo>
                      <a:pt x="15" y="113"/>
                      <a:pt x="13" y="119"/>
                      <a:pt x="11" y="123"/>
                    </a:cubicBezTo>
                    <a:cubicBezTo>
                      <a:pt x="9" y="128"/>
                      <a:pt x="7" y="132"/>
                      <a:pt x="6" y="136"/>
                    </a:cubicBezTo>
                    <a:cubicBezTo>
                      <a:pt x="3" y="143"/>
                      <a:pt x="0" y="146"/>
                      <a:pt x="0" y="146"/>
                    </a:cubicBezTo>
                    <a:cubicBezTo>
                      <a:pt x="0" y="146"/>
                      <a:pt x="4" y="144"/>
                      <a:pt x="9" y="138"/>
                    </a:cubicBezTo>
                    <a:cubicBezTo>
                      <a:pt x="15" y="133"/>
                      <a:pt x="22" y="124"/>
                      <a:pt x="29" y="113"/>
                    </a:cubicBezTo>
                    <a:cubicBezTo>
                      <a:pt x="32" y="107"/>
                      <a:pt x="36" y="101"/>
                      <a:pt x="39" y="94"/>
                    </a:cubicBezTo>
                    <a:cubicBezTo>
                      <a:pt x="43" y="87"/>
                      <a:pt x="46" y="80"/>
                      <a:pt x="49" y="72"/>
                    </a:cubicBezTo>
                    <a:cubicBezTo>
                      <a:pt x="52" y="64"/>
                      <a:pt x="54" y="56"/>
                      <a:pt x="57" y="48"/>
                    </a:cubicBezTo>
                    <a:cubicBezTo>
                      <a:pt x="58" y="39"/>
                      <a:pt x="60" y="30"/>
                      <a:pt x="62" y="22"/>
                    </a:cubicBezTo>
                    <a:cubicBezTo>
                      <a:pt x="62" y="14"/>
                      <a:pt x="64" y="7"/>
                      <a:pt x="64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8"/>
                      <a:pt x="40" y="13"/>
                      <a:pt x="40" y="18"/>
                    </a:cubicBezTo>
                    <a:cubicBezTo>
                      <a:pt x="39" y="27"/>
                      <a:pt x="37" y="35"/>
                      <a:pt x="36" y="43"/>
                    </a:cubicBez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433">
                <a:extLst>
                  <a:ext uri="{FF2B5EF4-FFF2-40B4-BE49-F238E27FC236}">
                    <a16:creationId xmlns:a16="http://schemas.microsoft.com/office/drawing/2014/main" id="{E971EA72-94B5-417A-A1E0-311A5B6E1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8"/>
                <a:ext cx="13" cy="8"/>
              </a:xfrm>
              <a:custGeom>
                <a:avLst/>
                <a:gdLst>
                  <a:gd name="T0" fmla="*/ 3 w 13"/>
                  <a:gd name="T1" fmla="*/ 0 h 8"/>
                  <a:gd name="T2" fmla="*/ 0 w 13"/>
                  <a:gd name="T3" fmla="*/ 7 h 8"/>
                  <a:gd name="T4" fmla="*/ 13 w 13"/>
                  <a:gd name="T5" fmla="*/ 8 h 8"/>
                  <a:gd name="T6" fmla="*/ 3 w 1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3" y="0"/>
                    </a:moveTo>
                    <a:lnTo>
                      <a:pt x="0" y="7"/>
                    </a:lnTo>
                    <a:lnTo>
                      <a:pt x="13" y="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8F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434">
                <a:extLst>
                  <a:ext uri="{FF2B5EF4-FFF2-40B4-BE49-F238E27FC236}">
                    <a16:creationId xmlns:a16="http://schemas.microsoft.com/office/drawing/2014/main" id="{6AE1D30D-6B8E-4034-BD57-9061A4011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8"/>
                <a:ext cx="13" cy="8"/>
              </a:xfrm>
              <a:custGeom>
                <a:avLst/>
                <a:gdLst>
                  <a:gd name="T0" fmla="*/ 3 w 13"/>
                  <a:gd name="T1" fmla="*/ 0 h 8"/>
                  <a:gd name="T2" fmla="*/ 0 w 13"/>
                  <a:gd name="T3" fmla="*/ 7 h 8"/>
                  <a:gd name="T4" fmla="*/ 13 w 1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3" y="0"/>
                    </a:moveTo>
                    <a:lnTo>
                      <a:pt x="0" y="7"/>
                    </a:lnTo>
                    <a:lnTo>
                      <a:pt x="13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435">
                <a:extLst>
                  <a:ext uri="{FF2B5EF4-FFF2-40B4-BE49-F238E27FC236}">
                    <a16:creationId xmlns:a16="http://schemas.microsoft.com/office/drawing/2014/main" id="{456B972F-763B-4099-AC53-6ECF2AA4E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286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7 w 8"/>
                  <a:gd name="T3" fmla="*/ 4 h 9"/>
                  <a:gd name="T4" fmla="*/ 8 w 8"/>
                  <a:gd name="T5" fmla="*/ 0 h 9"/>
                  <a:gd name="T6" fmla="*/ 7 w 8"/>
                  <a:gd name="T7" fmla="*/ 3 h 9"/>
                  <a:gd name="T8" fmla="*/ 0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7" y="4"/>
                    </a:lnTo>
                    <a:lnTo>
                      <a:pt x="8" y="0"/>
                    </a:lnTo>
                    <a:lnTo>
                      <a:pt x="7" y="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8F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436">
                <a:extLst>
                  <a:ext uri="{FF2B5EF4-FFF2-40B4-BE49-F238E27FC236}">
                    <a16:creationId xmlns:a16="http://schemas.microsoft.com/office/drawing/2014/main" id="{41562304-FD3C-408F-8C32-02898C012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1280"/>
                <a:ext cx="35" cy="40"/>
              </a:xfrm>
              <a:custGeom>
                <a:avLst/>
                <a:gdLst>
                  <a:gd name="T0" fmla="*/ 30 w 35"/>
                  <a:gd name="T1" fmla="*/ 40 h 40"/>
                  <a:gd name="T2" fmla="*/ 0 w 35"/>
                  <a:gd name="T3" fmla="*/ 16 h 40"/>
                  <a:gd name="T4" fmla="*/ 15 w 35"/>
                  <a:gd name="T5" fmla="*/ 0 h 40"/>
                  <a:gd name="T6" fmla="*/ 35 w 35"/>
                  <a:gd name="T7" fmla="*/ 34 h 40"/>
                  <a:gd name="T8" fmla="*/ 30 w 35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0">
                    <a:moveTo>
                      <a:pt x="30" y="40"/>
                    </a:moveTo>
                    <a:lnTo>
                      <a:pt x="0" y="16"/>
                    </a:lnTo>
                    <a:lnTo>
                      <a:pt x="15" y="0"/>
                    </a:lnTo>
                    <a:lnTo>
                      <a:pt x="35" y="34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437">
                <a:extLst>
                  <a:ext uri="{FF2B5EF4-FFF2-40B4-BE49-F238E27FC236}">
                    <a16:creationId xmlns:a16="http://schemas.microsoft.com/office/drawing/2014/main" id="{807E0649-6F0C-48CD-B621-4C2141297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284"/>
                <a:ext cx="30" cy="42"/>
              </a:xfrm>
              <a:custGeom>
                <a:avLst/>
                <a:gdLst>
                  <a:gd name="T0" fmla="*/ 6 w 30"/>
                  <a:gd name="T1" fmla="*/ 42 h 42"/>
                  <a:gd name="T2" fmla="*/ 30 w 30"/>
                  <a:gd name="T3" fmla="*/ 12 h 42"/>
                  <a:gd name="T4" fmla="*/ 10 w 30"/>
                  <a:gd name="T5" fmla="*/ 0 h 42"/>
                  <a:gd name="T6" fmla="*/ 0 w 30"/>
                  <a:gd name="T7" fmla="*/ 37 h 42"/>
                  <a:gd name="T8" fmla="*/ 6 w 3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6" y="42"/>
                    </a:moveTo>
                    <a:lnTo>
                      <a:pt x="30" y="12"/>
                    </a:lnTo>
                    <a:lnTo>
                      <a:pt x="10" y="0"/>
                    </a:lnTo>
                    <a:lnTo>
                      <a:pt x="0" y="37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438">
                <a:extLst>
                  <a:ext uri="{FF2B5EF4-FFF2-40B4-BE49-F238E27FC236}">
                    <a16:creationId xmlns:a16="http://schemas.microsoft.com/office/drawing/2014/main" id="{5D08B866-64BE-4470-AE9A-F4AAAFE7A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1253"/>
                <a:ext cx="26" cy="17"/>
              </a:xfrm>
              <a:custGeom>
                <a:avLst/>
                <a:gdLst>
                  <a:gd name="T0" fmla="*/ 1 w 26"/>
                  <a:gd name="T1" fmla="*/ 12 h 17"/>
                  <a:gd name="T2" fmla="*/ 1 w 26"/>
                  <a:gd name="T3" fmla="*/ 17 h 17"/>
                  <a:gd name="T4" fmla="*/ 26 w 26"/>
                  <a:gd name="T5" fmla="*/ 15 h 17"/>
                  <a:gd name="T6" fmla="*/ 26 w 26"/>
                  <a:gd name="T7" fmla="*/ 9 h 17"/>
                  <a:gd name="T8" fmla="*/ 26 w 26"/>
                  <a:gd name="T9" fmla="*/ 9 h 17"/>
                  <a:gd name="T10" fmla="*/ 25 w 26"/>
                  <a:gd name="T11" fmla="*/ 0 h 17"/>
                  <a:gd name="T12" fmla="*/ 24 w 26"/>
                  <a:gd name="T13" fmla="*/ 0 h 17"/>
                  <a:gd name="T14" fmla="*/ 25 w 26"/>
                  <a:gd name="T15" fmla="*/ 8 h 17"/>
                  <a:gd name="T16" fmla="*/ 2 w 26"/>
                  <a:gd name="T17" fmla="*/ 11 h 17"/>
                  <a:gd name="T18" fmla="*/ 1 w 26"/>
                  <a:gd name="T19" fmla="*/ 3 h 17"/>
                  <a:gd name="T20" fmla="*/ 0 w 26"/>
                  <a:gd name="T21" fmla="*/ 3 h 17"/>
                  <a:gd name="T22" fmla="*/ 1 w 26"/>
                  <a:gd name="T23" fmla="*/ 12 h 17"/>
                  <a:gd name="T24" fmla="*/ 1 w 26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7">
                    <a:moveTo>
                      <a:pt x="1" y="12"/>
                    </a:moveTo>
                    <a:lnTo>
                      <a:pt x="1" y="17"/>
                    </a:lnTo>
                    <a:lnTo>
                      <a:pt x="26" y="15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5" y="8"/>
                    </a:lnTo>
                    <a:lnTo>
                      <a:pt x="2" y="1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439">
                <a:extLst>
                  <a:ext uri="{FF2B5EF4-FFF2-40B4-BE49-F238E27FC236}">
                    <a16:creationId xmlns:a16="http://schemas.microsoft.com/office/drawing/2014/main" id="{E98E785C-2B58-4E58-979E-16A963082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" y="1380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8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8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440">
                <a:extLst>
                  <a:ext uri="{FF2B5EF4-FFF2-40B4-BE49-F238E27FC236}">
                    <a16:creationId xmlns:a16="http://schemas.microsoft.com/office/drawing/2014/main" id="{74DAAAB3-0EBB-43BA-8F10-447F6D454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1345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7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7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441">
                <a:extLst>
                  <a:ext uri="{FF2B5EF4-FFF2-40B4-BE49-F238E27FC236}">
                    <a16:creationId xmlns:a16="http://schemas.microsoft.com/office/drawing/2014/main" id="{C4A4FF70-883C-4E8B-9DD5-A4A64DC73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1310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7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7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442">
                <a:extLst>
                  <a:ext uri="{FF2B5EF4-FFF2-40B4-BE49-F238E27FC236}">
                    <a16:creationId xmlns:a16="http://schemas.microsoft.com/office/drawing/2014/main" id="{C55FE637-BBAE-4B98-900B-A73B764B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7" y="1274"/>
                <a:ext cx="335" cy="61"/>
              </a:xfrm>
              <a:custGeom>
                <a:avLst/>
                <a:gdLst>
                  <a:gd name="T0" fmla="*/ 333 w 335"/>
                  <a:gd name="T1" fmla="*/ 0 h 61"/>
                  <a:gd name="T2" fmla="*/ 0 w 335"/>
                  <a:gd name="T3" fmla="*/ 38 h 61"/>
                  <a:gd name="T4" fmla="*/ 3 w 335"/>
                  <a:gd name="T5" fmla="*/ 61 h 61"/>
                  <a:gd name="T6" fmla="*/ 335 w 335"/>
                  <a:gd name="T7" fmla="*/ 23 h 61"/>
                  <a:gd name="T8" fmla="*/ 333 w 33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61">
                    <a:moveTo>
                      <a:pt x="333" y="0"/>
                    </a:moveTo>
                    <a:lnTo>
                      <a:pt x="0" y="38"/>
                    </a:lnTo>
                    <a:lnTo>
                      <a:pt x="3" y="61"/>
                    </a:lnTo>
                    <a:lnTo>
                      <a:pt x="335" y="23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444">
                <a:extLst>
                  <a:ext uri="{FF2B5EF4-FFF2-40B4-BE49-F238E27FC236}">
                    <a16:creationId xmlns:a16="http://schemas.microsoft.com/office/drawing/2014/main" id="{658F61E0-146D-4BEE-8A58-8A462D1F1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1446"/>
                <a:ext cx="50" cy="62"/>
              </a:xfrm>
              <a:custGeom>
                <a:avLst/>
                <a:gdLst>
                  <a:gd name="T0" fmla="*/ 0 w 229"/>
                  <a:gd name="T1" fmla="*/ 28 h 282"/>
                  <a:gd name="T2" fmla="*/ 67 w 229"/>
                  <a:gd name="T3" fmla="*/ 10 h 282"/>
                  <a:gd name="T4" fmla="*/ 220 w 229"/>
                  <a:gd name="T5" fmla="*/ 125 h 282"/>
                  <a:gd name="T6" fmla="*/ 90 w 229"/>
                  <a:gd name="T7" fmla="*/ 279 h 282"/>
                  <a:gd name="T8" fmla="*/ 24 w 229"/>
                  <a:gd name="T9" fmla="*/ 274 h 282"/>
                  <a:gd name="T10" fmla="*/ 31 w 229"/>
                  <a:gd name="T11" fmla="*/ 226 h 282"/>
                  <a:gd name="T12" fmla="*/ 82 w 229"/>
                  <a:gd name="T13" fmla="*/ 231 h 282"/>
                  <a:gd name="T14" fmla="*/ 157 w 229"/>
                  <a:gd name="T15" fmla="*/ 136 h 282"/>
                  <a:gd name="T16" fmla="*/ 63 w 229"/>
                  <a:gd name="T17" fmla="*/ 60 h 282"/>
                  <a:gd name="T18" fmla="*/ 14 w 229"/>
                  <a:gd name="T19" fmla="*/ 73 h 282"/>
                  <a:gd name="T20" fmla="*/ 0 w 229"/>
                  <a:gd name="T21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9" h="282">
                    <a:moveTo>
                      <a:pt x="0" y="28"/>
                    </a:moveTo>
                    <a:cubicBezTo>
                      <a:pt x="11" y="22"/>
                      <a:pt x="35" y="13"/>
                      <a:pt x="67" y="10"/>
                    </a:cubicBezTo>
                    <a:cubicBezTo>
                      <a:pt x="158" y="0"/>
                      <a:pt x="211" y="51"/>
                      <a:pt x="220" y="125"/>
                    </a:cubicBezTo>
                    <a:cubicBezTo>
                      <a:pt x="229" y="214"/>
                      <a:pt x="170" y="270"/>
                      <a:pt x="90" y="279"/>
                    </a:cubicBezTo>
                    <a:cubicBezTo>
                      <a:pt x="59" y="282"/>
                      <a:pt x="35" y="279"/>
                      <a:pt x="24" y="274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4" y="230"/>
                      <a:pt x="61" y="233"/>
                      <a:pt x="82" y="231"/>
                    </a:cubicBezTo>
                    <a:cubicBezTo>
                      <a:pt x="130" y="226"/>
                      <a:pt x="164" y="193"/>
                      <a:pt x="157" y="136"/>
                    </a:cubicBezTo>
                    <a:cubicBezTo>
                      <a:pt x="151" y="83"/>
                      <a:pt x="116" y="54"/>
                      <a:pt x="63" y="60"/>
                    </a:cubicBezTo>
                    <a:cubicBezTo>
                      <a:pt x="45" y="62"/>
                      <a:pt x="25" y="68"/>
                      <a:pt x="14" y="73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445">
                <a:extLst>
                  <a:ext uri="{FF2B5EF4-FFF2-40B4-BE49-F238E27FC236}">
                    <a16:creationId xmlns:a16="http://schemas.microsoft.com/office/drawing/2014/main" id="{D7FAC3BA-F8CE-4B0F-A88B-8DF90FF78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" y="1453"/>
                <a:ext cx="54" cy="61"/>
              </a:xfrm>
              <a:custGeom>
                <a:avLst/>
                <a:gdLst>
                  <a:gd name="T0" fmla="*/ 130 w 244"/>
                  <a:gd name="T1" fmla="*/ 0 h 278"/>
                  <a:gd name="T2" fmla="*/ 244 w 244"/>
                  <a:gd name="T3" fmla="*/ 252 h 278"/>
                  <a:gd name="T4" fmla="*/ 178 w 244"/>
                  <a:gd name="T5" fmla="*/ 259 h 278"/>
                  <a:gd name="T6" fmla="*/ 134 w 244"/>
                  <a:gd name="T7" fmla="*/ 152 h 278"/>
                  <a:gd name="T8" fmla="*/ 100 w 244"/>
                  <a:gd name="T9" fmla="*/ 61 h 278"/>
                  <a:gd name="T10" fmla="*/ 99 w 244"/>
                  <a:gd name="T11" fmla="*/ 62 h 278"/>
                  <a:gd name="T12" fmla="*/ 85 w 244"/>
                  <a:gd name="T13" fmla="*/ 156 h 278"/>
                  <a:gd name="T14" fmla="*/ 64 w 244"/>
                  <a:gd name="T15" fmla="*/ 271 h 278"/>
                  <a:gd name="T16" fmla="*/ 0 w 244"/>
                  <a:gd name="T17" fmla="*/ 278 h 278"/>
                  <a:gd name="T18" fmla="*/ 60 w 244"/>
                  <a:gd name="T19" fmla="*/ 8 h 278"/>
                  <a:gd name="T20" fmla="*/ 130 w 244"/>
                  <a:gd name="T2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4" h="278">
                    <a:moveTo>
                      <a:pt x="130" y="0"/>
                    </a:moveTo>
                    <a:cubicBezTo>
                      <a:pt x="244" y="252"/>
                      <a:pt x="244" y="252"/>
                      <a:pt x="244" y="252"/>
                    </a:cubicBezTo>
                    <a:cubicBezTo>
                      <a:pt x="178" y="259"/>
                      <a:pt x="178" y="259"/>
                      <a:pt x="178" y="259"/>
                    </a:cubicBezTo>
                    <a:cubicBezTo>
                      <a:pt x="134" y="152"/>
                      <a:pt x="134" y="152"/>
                      <a:pt x="134" y="152"/>
                    </a:cubicBezTo>
                    <a:cubicBezTo>
                      <a:pt x="121" y="122"/>
                      <a:pt x="110" y="93"/>
                      <a:pt x="100" y="61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96" y="94"/>
                      <a:pt x="91" y="125"/>
                      <a:pt x="85" y="156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60" y="8"/>
                      <a:pt x="60" y="8"/>
                      <a:pt x="60" y="8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446">
                <a:extLst>
                  <a:ext uri="{FF2B5EF4-FFF2-40B4-BE49-F238E27FC236}">
                    <a16:creationId xmlns:a16="http://schemas.microsoft.com/office/drawing/2014/main" id="{FF9E499C-1769-4613-A6ED-76D4458B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732"/>
                <a:ext cx="102" cy="100"/>
              </a:xfrm>
              <a:custGeom>
                <a:avLst/>
                <a:gdLst>
                  <a:gd name="T0" fmla="*/ 51 w 464"/>
                  <a:gd name="T1" fmla="*/ 320 h 457"/>
                  <a:gd name="T2" fmla="*/ 139 w 464"/>
                  <a:gd name="T3" fmla="*/ 51 h 457"/>
                  <a:gd name="T4" fmla="*/ 413 w 464"/>
                  <a:gd name="T5" fmla="*/ 137 h 457"/>
                  <a:gd name="T6" fmla="*/ 325 w 464"/>
                  <a:gd name="T7" fmla="*/ 407 h 457"/>
                  <a:gd name="T8" fmla="*/ 51 w 464"/>
                  <a:gd name="T9" fmla="*/ 3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57">
                    <a:moveTo>
                      <a:pt x="51" y="320"/>
                    </a:moveTo>
                    <a:cubicBezTo>
                      <a:pt x="0" y="222"/>
                      <a:pt x="39" y="101"/>
                      <a:pt x="139" y="51"/>
                    </a:cubicBezTo>
                    <a:cubicBezTo>
                      <a:pt x="239" y="0"/>
                      <a:pt x="362" y="39"/>
                      <a:pt x="413" y="137"/>
                    </a:cubicBezTo>
                    <a:cubicBezTo>
                      <a:pt x="464" y="235"/>
                      <a:pt x="425" y="356"/>
                      <a:pt x="325" y="407"/>
                    </a:cubicBezTo>
                    <a:cubicBezTo>
                      <a:pt x="225" y="457"/>
                      <a:pt x="103" y="418"/>
                      <a:pt x="51" y="320"/>
                    </a:cubicBez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447">
                <a:extLst>
                  <a:ext uri="{FF2B5EF4-FFF2-40B4-BE49-F238E27FC236}">
                    <a16:creationId xmlns:a16="http://schemas.microsoft.com/office/drawing/2014/main" id="{2DA399B2-A1D9-44FE-92A1-AE9407578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683"/>
                <a:ext cx="102" cy="100"/>
              </a:xfrm>
              <a:custGeom>
                <a:avLst/>
                <a:gdLst>
                  <a:gd name="T0" fmla="*/ 51 w 464"/>
                  <a:gd name="T1" fmla="*/ 320 h 457"/>
                  <a:gd name="T2" fmla="*/ 139 w 464"/>
                  <a:gd name="T3" fmla="*/ 51 h 457"/>
                  <a:gd name="T4" fmla="*/ 413 w 464"/>
                  <a:gd name="T5" fmla="*/ 137 h 457"/>
                  <a:gd name="T6" fmla="*/ 325 w 464"/>
                  <a:gd name="T7" fmla="*/ 406 h 457"/>
                  <a:gd name="T8" fmla="*/ 51 w 464"/>
                  <a:gd name="T9" fmla="*/ 3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57">
                    <a:moveTo>
                      <a:pt x="51" y="320"/>
                    </a:moveTo>
                    <a:cubicBezTo>
                      <a:pt x="0" y="222"/>
                      <a:pt x="39" y="101"/>
                      <a:pt x="139" y="51"/>
                    </a:cubicBezTo>
                    <a:cubicBezTo>
                      <a:pt x="239" y="0"/>
                      <a:pt x="361" y="39"/>
                      <a:pt x="413" y="137"/>
                    </a:cubicBezTo>
                    <a:cubicBezTo>
                      <a:pt x="464" y="235"/>
                      <a:pt x="425" y="356"/>
                      <a:pt x="325" y="406"/>
                    </a:cubicBezTo>
                    <a:cubicBezTo>
                      <a:pt x="225" y="457"/>
                      <a:pt x="102" y="418"/>
                      <a:pt x="51" y="320"/>
                    </a:cubicBez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448">
                <a:extLst>
                  <a:ext uri="{FF2B5EF4-FFF2-40B4-BE49-F238E27FC236}">
                    <a16:creationId xmlns:a16="http://schemas.microsoft.com/office/drawing/2014/main" id="{799B7ACA-FF55-42D1-9913-F63440136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" y="511"/>
                <a:ext cx="271" cy="330"/>
              </a:xfrm>
              <a:custGeom>
                <a:avLst/>
                <a:gdLst>
                  <a:gd name="T0" fmla="*/ 1030 w 1238"/>
                  <a:gd name="T1" fmla="*/ 871 h 1503"/>
                  <a:gd name="T2" fmla="*/ 324 w 1238"/>
                  <a:gd name="T3" fmla="*/ 424 h 1503"/>
                  <a:gd name="T4" fmla="*/ 73 w 1238"/>
                  <a:gd name="T5" fmla="*/ 448 h 1503"/>
                  <a:gd name="T6" fmla="*/ 0 w 1238"/>
                  <a:gd name="T7" fmla="*/ 1045 h 1503"/>
                  <a:gd name="T8" fmla="*/ 348 w 1238"/>
                  <a:gd name="T9" fmla="*/ 1483 h 1503"/>
                  <a:gd name="T10" fmla="*/ 871 w 1238"/>
                  <a:gd name="T11" fmla="*/ 1503 h 1503"/>
                  <a:gd name="T12" fmla="*/ 1238 w 1238"/>
                  <a:gd name="T13" fmla="*/ 1317 h 1503"/>
                  <a:gd name="T14" fmla="*/ 1030 w 1238"/>
                  <a:gd name="T15" fmla="*/ 871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8" h="1503">
                    <a:moveTo>
                      <a:pt x="1030" y="871"/>
                    </a:moveTo>
                    <a:cubicBezTo>
                      <a:pt x="1030" y="871"/>
                      <a:pt x="561" y="848"/>
                      <a:pt x="324" y="424"/>
                    </a:cubicBezTo>
                    <a:cubicBezTo>
                      <a:pt x="87" y="0"/>
                      <a:pt x="73" y="448"/>
                      <a:pt x="73" y="448"/>
                    </a:cubicBezTo>
                    <a:cubicBezTo>
                      <a:pt x="0" y="1045"/>
                      <a:pt x="0" y="1045"/>
                      <a:pt x="0" y="1045"/>
                    </a:cubicBezTo>
                    <a:cubicBezTo>
                      <a:pt x="348" y="1483"/>
                      <a:pt x="348" y="1483"/>
                      <a:pt x="348" y="1483"/>
                    </a:cubicBezTo>
                    <a:cubicBezTo>
                      <a:pt x="871" y="1503"/>
                      <a:pt x="871" y="1503"/>
                      <a:pt x="871" y="1503"/>
                    </a:cubicBezTo>
                    <a:cubicBezTo>
                      <a:pt x="1238" y="1317"/>
                      <a:pt x="1238" y="1317"/>
                      <a:pt x="1238" y="1317"/>
                    </a:cubicBezTo>
                    <a:lnTo>
                      <a:pt x="1030" y="871"/>
                    </a:ln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449">
                <a:extLst>
                  <a:ext uri="{FF2B5EF4-FFF2-40B4-BE49-F238E27FC236}">
                    <a16:creationId xmlns:a16="http://schemas.microsoft.com/office/drawing/2014/main" id="{51094A1F-967D-44F0-B226-0EB7E352C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426"/>
                <a:ext cx="473" cy="493"/>
              </a:xfrm>
              <a:custGeom>
                <a:avLst/>
                <a:gdLst>
                  <a:gd name="T0" fmla="*/ 1317 w 2159"/>
                  <a:gd name="T1" fmla="*/ 1299 h 2248"/>
                  <a:gd name="T2" fmla="*/ 817 w 2159"/>
                  <a:gd name="T3" fmla="*/ 985 h 2248"/>
                  <a:gd name="T4" fmla="*/ 745 w 2159"/>
                  <a:gd name="T5" fmla="*/ 1531 h 2248"/>
                  <a:gd name="T6" fmla="*/ 930 w 2159"/>
                  <a:gd name="T7" fmla="*/ 1838 h 2248"/>
                  <a:gd name="T8" fmla="*/ 1681 w 2159"/>
                  <a:gd name="T9" fmla="*/ 1715 h 2248"/>
                  <a:gd name="T10" fmla="*/ 1930 w 2159"/>
                  <a:gd name="T11" fmla="*/ 2040 h 2248"/>
                  <a:gd name="T12" fmla="*/ 974 w 2159"/>
                  <a:gd name="T13" fmla="*/ 2188 h 2248"/>
                  <a:gd name="T14" fmla="*/ 597 w 2159"/>
                  <a:gd name="T15" fmla="*/ 2052 h 2248"/>
                  <a:gd name="T16" fmla="*/ 192 w 2159"/>
                  <a:gd name="T17" fmla="*/ 1574 h 2248"/>
                  <a:gd name="T18" fmla="*/ 61 w 2159"/>
                  <a:gd name="T19" fmla="*/ 1211 h 2248"/>
                  <a:gd name="T20" fmla="*/ 268 w 2159"/>
                  <a:gd name="T21" fmla="*/ 415 h 2248"/>
                  <a:gd name="T22" fmla="*/ 242 w 2159"/>
                  <a:gd name="T23" fmla="*/ 350 h 2248"/>
                  <a:gd name="T24" fmla="*/ 934 w 2159"/>
                  <a:gd name="T25" fmla="*/ 0 h 2248"/>
                  <a:gd name="T26" fmla="*/ 976 w 2159"/>
                  <a:gd name="T27" fmla="*/ 82 h 2248"/>
                  <a:gd name="T28" fmla="*/ 1445 w 2159"/>
                  <a:gd name="T29" fmla="*/ 747 h 2248"/>
                  <a:gd name="T30" fmla="*/ 1390 w 2159"/>
                  <a:gd name="T31" fmla="*/ 1085 h 2248"/>
                  <a:gd name="T32" fmla="*/ 1317 w 2159"/>
                  <a:gd name="T33" fmla="*/ 1299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9" h="2248">
                    <a:moveTo>
                      <a:pt x="1317" y="1299"/>
                    </a:moveTo>
                    <a:cubicBezTo>
                      <a:pt x="1317" y="1299"/>
                      <a:pt x="1083" y="851"/>
                      <a:pt x="817" y="985"/>
                    </a:cubicBezTo>
                    <a:cubicBezTo>
                      <a:pt x="551" y="1120"/>
                      <a:pt x="745" y="1531"/>
                      <a:pt x="745" y="1531"/>
                    </a:cubicBezTo>
                    <a:cubicBezTo>
                      <a:pt x="930" y="1838"/>
                      <a:pt x="930" y="1838"/>
                      <a:pt x="930" y="1838"/>
                    </a:cubicBezTo>
                    <a:cubicBezTo>
                      <a:pt x="930" y="1838"/>
                      <a:pt x="1501" y="1724"/>
                      <a:pt x="1681" y="1715"/>
                    </a:cubicBezTo>
                    <a:cubicBezTo>
                      <a:pt x="1861" y="1707"/>
                      <a:pt x="2159" y="1987"/>
                      <a:pt x="1930" y="2040"/>
                    </a:cubicBezTo>
                    <a:cubicBezTo>
                      <a:pt x="974" y="2188"/>
                      <a:pt x="974" y="2188"/>
                      <a:pt x="974" y="2188"/>
                    </a:cubicBezTo>
                    <a:cubicBezTo>
                      <a:pt x="974" y="2188"/>
                      <a:pt x="749" y="2248"/>
                      <a:pt x="597" y="2052"/>
                    </a:cubicBezTo>
                    <a:cubicBezTo>
                      <a:pt x="192" y="1574"/>
                      <a:pt x="192" y="1574"/>
                      <a:pt x="192" y="1574"/>
                    </a:cubicBezTo>
                    <a:cubicBezTo>
                      <a:pt x="192" y="1574"/>
                      <a:pt x="0" y="1432"/>
                      <a:pt x="61" y="1211"/>
                    </a:cubicBezTo>
                    <a:cubicBezTo>
                      <a:pt x="122" y="989"/>
                      <a:pt x="268" y="415"/>
                      <a:pt x="268" y="415"/>
                    </a:cubicBezTo>
                    <a:cubicBezTo>
                      <a:pt x="242" y="350"/>
                      <a:pt x="242" y="350"/>
                      <a:pt x="242" y="350"/>
                    </a:cubicBezTo>
                    <a:cubicBezTo>
                      <a:pt x="934" y="0"/>
                      <a:pt x="934" y="0"/>
                      <a:pt x="934" y="0"/>
                    </a:cubicBezTo>
                    <a:cubicBezTo>
                      <a:pt x="976" y="82"/>
                      <a:pt x="976" y="82"/>
                      <a:pt x="976" y="82"/>
                    </a:cubicBezTo>
                    <a:cubicBezTo>
                      <a:pt x="976" y="82"/>
                      <a:pt x="1278" y="426"/>
                      <a:pt x="1445" y="747"/>
                    </a:cubicBezTo>
                    <a:cubicBezTo>
                      <a:pt x="1612" y="1068"/>
                      <a:pt x="1390" y="1085"/>
                      <a:pt x="1390" y="1085"/>
                    </a:cubicBezTo>
                    <a:lnTo>
                      <a:pt x="1317" y="1299"/>
                    </a:ln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Freeform 450">
                <a:extLst>
                  <a:ext uri="{FF2B5EF4-FFF2-40B4-BE49-F238E27FC236}">
                    <a16:creationId xmlns:a16="http://schemas.microsoft.com/office/drawing/2014/main" id="{B1DD8647-455B-4028-9F51-8D05925EA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394"/>
                <a:ext cx="193" cy="188"/>
              </a:xfrm>
              <a:custGeom>
                <a:avLst/>
                <a:gdLst>
                  <a:gd name="T0" fmla="*/ 880 w 880"/>
                  <a:gd name="T1" fmla="*/ 570 h 854"/>
                  <a:gd name="T2" fmla="*/ 372 w 880"/>
                  <a:gd name="T3" fmla="*/ 827 h 854"/>
                  <a:gd name="T4" fmla="*/ 226 w 880"/>
                  <a:gd name="T5" fmla="*/ 780 h 854"/>
                  <a:gd name="T6" fmla="*/ 28 w 880"/>
                  <a:gd name="T7" fmla="*/ 400 h 854"/>
                  <a:gd name="T8" fmla="*/ 75 w 880"/>
                  <a:gd name="T9" fmla="*/ 256 h 854"/>
                  <a:gd name="T10" fmla="*/ 582 w 880"/>
                  <a:gd name="T11" fmla="*/ 0 h 854"/>
                  <a:gd name="T12" fmla="*/ 650 w 880"/>
                  <a:gd name="T13" fmla="*/ 129 h 854"/>
                  <a:gd name="T14" fmla="*/ 880 w 880"/>
                  <a:gd name="T15" fmla="*/ 57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0" h="854">
                    <a:moveTo>
                      <a:pt x="880" y="570"/>
                    </a:moveTo>
                    <a:cubicBezTo>
                      <a:pt x="372" y="827"/>
                      <a:pt x="372" y="827"/>
                      <a:pt x="372" y="827"/>
                    </a:cubicBezTo>
                    <a:cubicBezTo>
                      <a:pt x="319" y="854"/>
                      <a:pt x="253" y="833"/>
                      <a:pt x="226" y="780"/>
                    </a:cubicBezTo>
                    <a:cubicBezTo>
                      <a:pt x="28" y="400"/>
                      <a:pt x="28" y="400"/>
                      <a:pt x="28" y="400"/>
                    </a:cubicBezTo>
                    <a:cubicBezTo>
                      <a:pt x="0" y="348"/>
                      <a:pt x="21" y="283"/>
                      <a:pt x="75" y="256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650" y="129"/>
                      <a:pt x="650" y="129"/>
                      <a:pt x="650" y="129"/>
                    </a:cubicBezTo>
                    <a:lnTo>
                      <a:pt x="880" y="570"/>
                    </a:lnTo>
                    <a:close/>
                  </a:path>
                </a:pathLst>
              </a:custGeom>
              <a:solidFill>
                <a:srgbClr val="962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451">
                <a:extLst>
                  <a:ext uri="{FF2B5EF4-FFF2-40B4-BE49-F238E27FC236}">
                    <a16:creationId xmlns:a16="http://schemas.microsoft.com/office/drawing/2014/main" id="{9312C1C1-2C24-476B-93B7-EC9A5690B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332"/>
                <a:ext cx="193" cy="187"/>
              </a:xfrm>
              <a:custGeom>
                <a:avLst/>
                <a:gdLst>
                  <a:gd name="T0" fmla="*/ 806 w 880"/>
                  <a:gd name="T1" fmla="*/ 598 h 854"/>
                  <a:gd name="T2" fmla="*/ 298 w 880"/>
                  <a:gd name="T3" fmla="*/ 854 h 854"/>
                  <a:gd name="T4" fmla="*/ 68 w 880"/>
                  <a:gd name="T5" fmla="*/ 413 h 854"/>
                  <a:gd name="T6" fmla="*/ 0 w 880"/>
                  <a:gd name="T7" fmla="*/ 284 h 854"/>
                  <a:gd name="T8" fmla="*/ 508 w 880"/>
                  <a:gd name="T9" fmla="*/ 27 h 854"/>
                  <a:gd name="T10" fmla="*/ 654 w 880"/>
                  <a:gd name="T11" fmla="*/ 73 h 854"/>
                  <a:gd name="T12" fmla="*/ 853 w 880"/>
                  <a:gd name="T13" fmla="*/ 453 h 854"/>
                  <a:gd name="T14" fmla="*/ 806 w 880"/>
                  <a:gd name="T15" fmla="*/ 598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0" h="854">
                    <a:moveTo>
                      <a:pt x="806" y="598"/>
                    </a:moveTo>
                    <a:cubicBezTo>
                      <a:pt x="298" y="854"/>
                      <a:pt x="298" y="854"/>
                      <a:pt x="298" y="854"/>
                    </a:cubicBezTo>
                    <a:cubicBezTo>
                      <a:pt x="68" y="413"/>
                      <a:pt x="68" y="413"/>
                      <a:pt x="68" y="41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508" y="27"/>
                      <a:pt x="508" y="27"/>
                      <a:pt x="508" y="27"/>
                    </a:cubicBezTo>
                    <a:cubicBezTo>
                      <a:pt x="561" y="0"/>
                      <a:pt x="627" y="21"/>
                      <a:pt x="654" y="73"/>
                    </a:cubicBezTo>
                    <a:cubicBezTo>
                      <a:pt x="853" y="453"/>
                      <a:pt x="853" y="453"/>
                      <a:pt x="853" y="453"/>
                    </a:cubicBezTo>
                    <a:cubicBezTo>
                      <a:pt x="880" y="506"/>
                      <a:pt x="859" y="571"/>
                      <a:pt x="806" y="598"/>
                    </a:cubicBezTo>
                    <a:close/>
                  </a:path>
                </a:pathLst>
              </a:custGeom>
              <a:solidFill>
                <a:srgbClr val="4514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2">
                <a:extLst>
                  <a:ext uri="{FF2B5EF4-FFF2-40B4-BE49-F238E27FC236}">
                    <a16:creationId xmlns:a16="http://schemas.microsoft.com/office/drawing/2014/main" id="{DF813BF8-631D-4337-BAE8-2201C3FB2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417"/>
                <a:ext cx="307" cy="578"/>
              </a:xfrm>
              <a:custGeom>
                <a:avLst/>
                <a:gdLst>
                  <a:gd name="T0" fmla="*/ 186 w 1399"/>
                  <a:gd name="T1" fmla="*/ 2588 h 2633"/>
                  <a:gd name="T2" fmla="*/ 422 w 1399"/>
                  <a:gd name="T3" fmla="*/ 2428 h 2633"/>
                  <a:gd name="T4" fmla="*/ 620 w 1399"/>
                  <a:gd name="T5" fmla="*/ 1693 h 2633"/>
                  <a:gd name="T6" fmla="*/ 817 w 1399"/>
                  <a:gd name="T7" fmla="*/ 1658 h 2633"/>
                  <a:gd name="T8" fmla="*/ 811 w 1399"/>
                  <a:gd name="T9" fmla="*/ 1742 h 2633"/>
                  <a:gd name="T10" fmla="*/ 811 w 1399"/>
                  <a:gd name="T11" fmla="*/ 2263 h 2633"/>
                  <a:gd name="T12" fmla="*/ 1244 w 1399"/>
                  <a:gd name="T13" fmla="*/ 1832 h 2633"/>
                  <a:gd name="T14" fmla="*/ 1288 w 1399"/>
                  <a:gd name="T15" fmla="*/ 1398 h 2633"/>
                  <a:gd name="T16" fmla="*/ 1299 w 1399"/>
                  <a:gd name="T17" fmla="*/ 868 h 2633"/>
                  <a:gd name="T18" fmla="*/ 1399 w 1399"/>
                  <a:gd name="T19" fmla="*/ 569 h 2633"/>
                  <a:gd name="T20" fmla="*/ 856 w 1399"/>
                  <a:gd name="T21" fmla="*/ 68 h 2633"/>
                  <a:gd name="T22" fmla="*/ 645 w 1399"/>
                  <a:gd name="T23" fmla="*/ 24 h 2633"/>
                  <a:gd name="T24" fmla="*/ 349 w 1399"/>
                  <a:gd name="T25" fmla="*/ 465 h 2633"/>
                  <a:gd name="T26" fmla="*/ 141 w 1399"/>
                  <a:gd name="T27" fmla="*/ 1407 h 2633"/>
                  <a:gd name="T28" fmla="*/ 73 w 1399"/>
                  <a:gd name="T29" fmla="*/ 2109 h 2633"/>
                  <a:gd name="T30" fmla="*/ 68 w 1399"/>
                  <a:gd name="T31" fmla="*/ 2143 h 2633"/>
                  <a:gd name="T32" fmla="*/ 186 w 1399"/>
                  <a:gd name="T33" fmla="*/ 2588 h 2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9" h="2633">
                    <a:moveTo>
                      <a:pt x="186" y="2588"/>
                    </a:moveTo>
                    <a:cubicBezTo>
                      <a:pt x="373" y="2633"/>
                      <a:pt x="422" y="2428"/>
                      <a:pt x="422" y="2428"/>
                    </a:cubicBezTo>
                    <a:cubicBezTo>
                      <a:pt x="620" y="1693"/>
                      <a:pt x="620" y="1693"/>
                      <a:pt x="620" y="1693"/>
                    </a:cubicBezTo>
                    <a:cubicBezTo>
                      <a:pt x="620" y="1693"/>
                      <a:pt x="730" y="1631"/>
                      <a:pt x="817" y="1658"/>
                    </a:cubicBezTo>
                    <a:cubicBezTo>
                      <a:pt x="833" y="1663"/>
                      <a:pt x="829" y="1695"/>
                      <a:pt x="811" y="1742"/>
                    </a:cubicBezTo>
                    <a:cubicBezTo>
                      <a:pt x="811" y="2263"/>
                      <a:pt x="811" y="2263"/>
                      <a:pt x="811" y="2263"/>
                    </a:cubicBezTo>
                    <a:cubicBezTo>
                      <a:pt x="976" y="2124"/>
                      <a:pt x="1209" y="1927"/>
                      <a:pt x="1244" y="1832"/>
                    </a:cubicBezTo>
                    <a:cubicBezTo>
                      <a:pt x="1272" y="1756"/>
                      <a:pt x="1282" y="1601"/>
                      <a:pt x="1288" y="1398"/>
                    </a:cubicBezTo>
                    <a:cubicBezTo>
                      <a:pt x="1292" y="1244"/>
                      <a:pt x="1294" y="1063"/>
                      <a:pt x="1299" y="868"/>
                    </a:cubicBezTo>
                    <a:cubicBezTo>
                      <a:pt x="1302" y="783"/>
                      <a:pt x="1339" y="680"/>
                      <a:pt x="1399" y="569"/>
                    </a:cubicBezTo>
                    <a:cubicBezTo>
                      <a:pt x="1273" y="452"/>
                      <a:pt x="1020" y="219"/>
                      <a:pt x="856" y="68"/>
                    </a:cubicBezTo>
                    <a:cubicBezTo>
                      <a:pt x="797" y="15"/>
                      <a:pt x="716" y="0"/>
                      <a:pt x="645" y="24"/>
                    </a:cubicBezTo>
                    <a:cubicBezTo>
                      <a:pt x="362" y="227"/>
                      <a:pt x="431" y="315"/>
                      <a:pt x="349" y="465"/>
                    </a:cubicBezTo>
                    <a:cubicBezTo>
                      <a:pt x="263" y="622"/>
                      <a:pt x="110" y="1020"/>
                      <a:pt x="141" y="1407"/>
                    </a:cubicBezTo>
                    <a:cubicBezTo>
                      <a:pt x="170" y="1783"/>
                      <a:pt x="137" y="1689"/>
                      <a:pt x="73" y="2109"/>
                    </a:cubicBezTo>
                    <a:cubicBezTo>
                      <a:pt x="71" y="2120"/>
                      <a:pt x="69" y="2131"/>
                      <a:pt x="68" y="2143"/>
                    </a:cubicBezTo>
                    <a:cubicBezTo>
                      <a:pt x="0" y="2601"/>
                      <a:pt x="186" y="2588"/>
                      <a:pt x="186" y="2588"/>
                    </a:cubicBez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453">
                <a:extLst>
                  <a:ext uri="{FF2B5EF4-FFF2-40B4-BE49-F238E27FC236}">
                    <a16:creationId xmlns:a16="http://schemas.microsoft.com/office/drawing/2014/main" id="{9EEFB552-7B0F-4410-A15C-B645B271C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" y="289"/>
                <a:ext cx="184" cy="181"/>
              </a:xfrm>
              <a:custGeom>
                <a:avLst/>
                <a:gdLst>
                  <a:gd name="T0" fmla="*/ 432 w 842"/>
                  <a:gd name="T1" fmla="*/ 827 h 827"/>
                  <a:gd name="T2" fmla="*/ 43 w 842"/>
                  <a:gd name="T3" fmla="*/ 474 h 827"/>
                  <a:gd name="T4" fmla="*/ 38 w 842"/>
                  <a:gd name="T5" fmla="*/ 333 h 827"/>
                  <a:gd name="T6" fmla="*/ 311 w 842"/>
                  <a:gd name="T7" fmla="*/ 42 h 827"/>
                  <a:gd name="T8" fmla="*/ 454 w 842"/>
                  <a:gd name="T9" fmla="*/ 37 h 827"/>
                  <a:gd name="T10" fmla="*/ 842 w 842"/>
                  <a:gd name="T11" fmla="*/ 391 h 827"/>
                  <a:gd name="T12" fmla="*/ 749 w 842"/>
                  <a:gd name="T13" fmla="*/ 490 h 827"/>
                  <a:gd name="T14" fmla="*/ 432 w 842"/>
                  <a:gd name="T15" fmla="*/ 82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2" h="827">
                    <a:moveTo>
                      <a:pt x="432" y="827"/>
                    </a:moveTo>
                    <a:cubicBezTo>
                      <a:pt x="43" y="474"/>
                      <a:pt x="43" y="474"/>
                      <a:pt x="43" y="474"/>
                    </a:cubicBezTo>
                    <a:cubicBezTo>
                      <a:pt x="3" y="436"/>
                      <a:pt x="0" y="374"/>
                      <a:pt x="38" y="333"/>
                    </a:cubicBezTo>
                    <a:cubicBezTo>
                      <a:pt x="311" y="42"/>
                      <a:pt x="311" y="42"/>
                      <a:pt x="311" y="42"/>
                    </a:cubicBezTo>
                    <a:cubicBezTo>
                      <a:pt x="349" y="2"/>
                      <a:pt x="413" y="0"/>
                      <a:pt x="454" y="37"/>
                    </a:cubicBezTo>
                    <a:cubicBezTo>
                      <a:pt x="842" y="391"/>
                      <a:pt x="842" y="391"/>
                      <a:pt x="842" y="391"/>
                    </a:cubicBezTo>
                    <a:cubicBezTo>
                      <a:pt x="749" y="490"/>
                      <a:pt x="749" y="490"/>
                      <a:pt x="749" y="490"/>
                    </a:cubicBezTo>
                    <a:lnTo>
                      <a:pt x="432" y="827"/>
                    </a:lnTo>
                    <a:close/>
                  </a:path>
                </a:pathLst>
              </a:custGeom>
              <a:solidFill>
                <a:srgbClr val="4514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454">
                <a:extLst>
                  <a:ext uri="{FF2B5EF4-FFF2-40B4-BE49-F238E27FC236}">
                    <a16:creationId xmlns:a16="http://schemas.microsoft.com/office/drawing/2014/main" id="{793E0DAC-1F93-4512-B863-11EB7CE65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375"/>
                <a:ext cx="185" cy="181"/>
              </a:xfrm>
              <a:custGeom>
                <a:avLst/>
                <a:gdLst>
                  <a:gd name="T0" fmla="*/ 388 w 842"/>
                  <a:gd name="T1" fmla="*/ 790 h 827"/>
                  <a:gd name="T2" fmla="*/ 0 w 842"/>
                  <a:gd name="T3" fmla="*/ 436 h 827"/>
                  <a:gd name="T4" fmla="*/ 317 w 842"/>
                  <a:gd name="T5" fmla="*/ 99 h 827"/>
                  <a:gd name="T6" fmla="*/ 410 w 842"/>
                  <a:gd name="T7" fmla="*/ 0 h 827"/>
                  <a:gd name="T8" fmla="*/ 799 w 842"/>
                  <a:gd name="T9" fmla="*/ 353 h 827"/>
                  <a:gd name="T10" fmla="*/ 804 w 842"/>
                  <a:gd name="T11" fmla="*/ 493 h 827"/>
                  <a:gd name="T12" fmla="*/ 531 w 842"/>
                  <a:gd name="T13" fmla="*/ 784 h 827"/>
                  <a:gd name="T14" fmla="*/ 388 w 842"/>
                  <a:gd name="T15" fmla="*/ 79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2" h="827">
                    <a:moveTo>
                      <a:pt x="388" y="790"/>
                    </a:moveTo>
                    <a:cubicBezTo>
                      <a:pt x="0" y="436"/>
                      <a:pt x="0" y="436"/>
                      <a:pt x="0" y="436"/>
                    </a:cubicBezTo>
                    <a:cubicBezTo>
                      <a:pt x="317" y="99"/>
                      <a:pt x="317" y="99"/>
                      <a:pt x="317" y="99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799" y="353"/>
                      <a:pt x="799" y="353"/>
                      <a:pt x="799" y="353"/>
                    </a:cubicBezTo>
                    <a:cubicBezTo>
                      <a:pt x="839" y="390"/>
                      <a:pt x="842" y="453"/>
                      <a:pt x="804" y="493"/>
                    </a:cubicBezTo>
                    <a:cubicBezTo>
                      <a:pt x="531" y="784"/>
                      <a:pt x="531" y="784"/>
                      <a:pt x="531" y="784"/>
                    </a:cubicBezTo>
                    <a:cubicBezTo>
                      <a:pt x="493" y="825"/>
                      <a:pt x="429" y="827"/>
                      <a:pt x="388" y="790"/>
                    </a:cubicBezTo>
                    <a:close/>
                  </a:path>
                </a:pathLst>
              </a:custGeom>
              <a:solidFill>
                <a:srgbClr val="962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455">
                <a:extLst>
                  <a:ext uri="{FF2B5EF4-FFF2-40B4-BE49-F238E27FC236}">
                    <a16:creationId xmlns:a16="http://schemas.microsoft.com/office/drawing/2014/main" id="{65639E5F-67E9-462C-9E06-172EDA079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244"/>
                <a:ext cx="241" cy="231"/>
              </a:xfrm>
              <a:custGeom>
                <a:avLst/>
                <a:gdLst>
                  <a:gd name="T0" fmla="*/ 432 w 1098"/>
                  <a:gd name="T1" fmla="*/ 1052 h 1052"/>
                  <a:gd name="T2" fmla="*/ 1019 w 1098"/>
                  <a:gd name="T3" fmla="*/ 755 h 1052"/>
                  <a:gd name="T4" fmla="*/ 1080 w 1098"/>
                  <a:gd name="T5" fmla="*/ 644 h 1052"/>
                  <a:gd name="T6" fmla="*/ 744 w 1098"/>
                  <a:gd name="T7" fmla="*/ 0 h 1052"/>
                  <a:gd name="T8" fmla="*/ 0 w 1098"/>
                  <a:gd name="T9" fmla="*/ 224 h 1052"/>
                  <a:gd name="T10" fmla="*/ 432 w 1098"/>
                  <a:gd name="T1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8" h="1052">
                    <a:moveTo>
                      <a:pt x="432" y="1052"/>
                    </a:moveTo>
                    <a:cubicBezTo>
                      <a:pt x="1019" y="755"/>
                      <a:pt x="1019" y="755"/>
                      <a:pt x="1019" y="755"/>
                    </a:cubicBezTo>
                    <a:cubicBezTo>
                      <a:pt x="1071" y="729"/>
                      <a:pt x="1098" y="679"/>
                      <a:pt x="1080" y="644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492" y="64"/>
                      <a:pt x="244" y="139"/>
                      <a:pt x="0" y="224"/>
                    </a:cubicBezTo>
                    <a:lnTo>
                      <a:pt x="432" y="1052"/>
                    </a:lnTo>
                    <a:close/>
                  </a:path>
                </a:pathLst>
              </a:custGeom>
              <a:solidFill>
                <a:srgbClr val="DB6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Freeform 456">
                <a:extLst>
                  <a:ext uri="{FF2B5EF4-FFF2-40B4-BE49-F238E27FC236}">
                    <a16:creationId xmlns:a16="http://schemas.microsoft.com/office/drawing/2014/main" id="{6B542C46-F89E-434D-86C1-7E523362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293"/>
                <a:ext cx="251" cy="253"/>
              </a:xfrm>
              <a:custGeom>
                <a:avLst/>
                <a:gdLst>
                  <a:gd name="T0" fmla="*/ 559 w 1146"/>
                  <a:gd name="T1" fmla="*/ 1125 h 1151"/>
                  <a:gd name="T2" fmla="*/ 1146 w 1146"/>
                  <a:gd name="T3" fmla="*/ 828 h 1151"/>
                  <a:gd name="T4" fmla="*/ 714 w 1146"/>
                  <a:gd name="T5" fmla="*/ 0 h 1151"/>
                  <a:gd name="T6" fmla="*/ 0 w 1146"/>
                  <a:gd name="T7" fmla="*/ 280 h 1151"/>
                  <a:gd name="T8" fmla="*/ 432 w 1146"/>
                  <a:gd name="T9" fmla="*/ 1108 h 1151"/>
                  <a:gd name="T10" fmla="*/ 559 w 1146"/>
                  <a:gd name="T11" fmla="*/ 1125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6" h="1151">
                    <a:moveTo>
                      <a:pt x="559" y="1125"/>
                    </a:moveTo>
                    <a:cubicBezTo>
                      <a:pt x="1146" y="828"/>
                      <a:pt x="1146" y="828"/>
                      <a:pt x="1146" y="828"/>
                    </a:cubicBezTo>
                    <a:cubicBezTo>
                      <a:pt x="714" y="0"/>
                      <a:pt x="714" y="0"/>
                      <a:pt x="714" y="0"/>
                    </a:cubicBezTo>
                    <a:cubicBezTo>
                      <a:pt x="472" y="84"/>
                      <a:pt x="233" y="177"/>
                      <a:pt x="0" y="280"/>
                    </a:cubicBezTo>
                    <a:cubicBezTo>
                      <a:pt x="432" y="1108"/>
                      <a:pt x="432" y="1108"/>
                      <a:pt x="432" y="1108"/>
                    </a:cubicBezTo>
                    <a:cubicBezTo>
                      <a:pt x="450" y="1144"/>
                      <a:pt x="507" y="1151"/>
                      <a:pt x="559" y="1125"/>
                    </a:cubicBezTo>
                    <a:close/>
                  </a:path>
                </a:pathLst>
              </a:custGeom>
              <a:solidFill>
                <a:srgbClr val="F3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457">
                <a:extLst>
                  <a:ext uri="{FF2B5EF4-FFF2-40B4-BE49-F238E27FC236}">
                    <a16:creationId xmlns:a16="http://schemas.microsoft.com/office/drawing/2014/main" id="{5537246C-8E61-489E-B762-5C2E6B999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" y="213"/>
                <a:ext cx="282" cy="222"/>
              </a:xfrm>
              <a:custGeom>
                <a:avLst/>
                <a:gdLst>
                  <a:gd name="T0" fmla="*/ 52 w 1286"/>
                  <a:gd name="T1" fmla="*/ 599 h 1008"/>
                  <a:gd name="T2" fmla="*/ 501 w 1286"/>
                  <a:gd name="T3" fmla="*/ 1008 h 1008"/>
                  <a:gd name="T4" fmla="*/ 1286 w 1286"/>
                  <a:gd name="T5" fmla="*/ 182 h 1008"/>
                  <a:gd name="T6" fmla="*/ 495 w 1286"/>
                  <a:gd name="T7" fmla="*/ 0 h 1008"/>
                  <a:gd name="T8" fmla="*/ 26 w 1286"/>
                  <a:gd name="T9" fmla="*/ 485 h 1008"/>
                  <a:gd name="T10" fmla="*/ 52 w 1286"/>
                  <a:gd name="T11" fmla="*/ 599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6" h="1008">
                    <a:moveTo>
                      <a:pt x="52" y="599"/>
                    </a:moveTo>
                    <a:cubicBezTo>
                      <a:pt x="501" y="1008"/>
                      <a:pt x="501" y="1008"/>
                      <a:pt x="501" y="1008"/>
                    </a:cubicBezTo>
                    <a:cubicBezTo>
                      <a:pt x="1286" y="182"/>
                      <a:pt x="1286" y="182"/>
                      <a:pt x="1286" y="182"/>
                    </a:cubicBezTo>
                    <a:cubicBezTo>
                      <a:pt x="1027" y="110"/>
                      <a:pt x="763" y="50"/>
                      <a:pt x="495" y="0"/>
                    </a:cubicBezTo>
                    <a:cubicBezTo>
                      <a:pt x="26" y="485"/>
                      <a:pt x="26" y="485"/>
                      <a:pt x="26" y="485"/>
                    </a:cubicBezTo>
                    <a:cubicBezTo>
                      <a:pt x="0" y="512"/>
                      <a:pt x="12" y="563"/>
                      <a:pt x="52" y="599"/>
                    </a:cubicBezTo>
                    <a:close/>
                  </a:path>
                </a:pathLst>
              </a:custGeom>
              <a:solidFill>
                <a:srgbClr val="DB6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458">
                <a:extLst>
                  <a:ext uri="{FF2B5EF4-FFF2-40B4-BE49-F238E27FC236}">
                    <a16:creationId xmlns:a16="http://schemas.microsoft.com/office/drawing/2014/main" id="{2B3F0AA5-A402-4173-9C72-6AEDEC9D4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53"/>
                <a:ext cx="335" cy="281"/>
              </a:xfrm>
              <a:custGeom>
                <a:avLst/>
                <a:gdLst>
                  <a:gd name="T0" fmla="*/ 449 w 1528"/>
                  <a:gd name="T1" fmla="*/ 1235 h 1279"/>
                  <a:gd name="T2" fmla="*/ 567 w 1528"/>
                  <a:gd name="T3" fmla="*/ 1252 h 1279"/>
                  <a:gd name="T4" fmla="*/ 1528 w 1528"/>
                  <a:gd name="T5" fmla="*/ 238 h 1279"/>
                  <a:gd name="T6" fmla="*/ 785 w 1528"/>
                  <a:gd name="T7" fmla="*/ 0 h 1279"/>
                  <a:gd name="T8" fmla="*/ 0 w 1528"/>
                  <a:gd name="T9" fmla="*/ 826 h 1279"/>
                  <a:gd name="T10" fmla="*/ 449 w 1528"/>
                  <a:gd name="T11" fmla="*/ 1235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8" h="1279">
                    <a:moveTo>
                      <a:pt x="449" y="1235"/>
                    </a:moveTo>
                    <a:cubicBezTo>
                      <a:pt x="489" y="1271"/>
                      <a:pt x="542" y="1279"/>
                      <a:pt x="567" y="1252"/>
                    </a:cubicBezTo>
                    <a:cubicBezTo>
                      <a:pt x="1528" y="238"/>
                      <a:pt x="1528" y="238"/>
                      <a:pt x="1528" y="238"/>
                    </a:cubicBezTo>
                    <a:cubicBezTo>
                      <a:pt x="1285" y="149"/>
                      <a:pt x="1037" y="69"/>
                      <a:pt x="785" y="0"/>
                    </a:cubicBezTo>
                    <a:cubicBezTo>
                      <a:pt x="0" y="826"/>
                      <a:pt x="0" y="826"/>
                      <a:pt x="0" y="826"/>
                    </a:cubicBezTo>
                    <a:lnTo>
                      <a:pt x="449" y="1235"/>
                    </a:lnTo>
                    <a:close/>
                  </a:path>
                </a:pathLst>
              </a:custGeom>
              <a:solidFill>
                <a:srgbClr val="F3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459">
                <a:extLst>
                  <a:ext uri="{FF2B5EF4-FFF2-40B4-BE49-F238E27FC236}">
                    <a16:creationId xmlns:a16="http://schemas.microsoft.com/office/drawing/2014/main" id="{0C273C4D-D37D-4BBF-8700-AC376F67D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53"/>
                <a:ext cx="172" cy="182"/>
              </a:xfrm>
              <a:custGeom>
                <a:avLst/>
                <a:gdLst>
                  <a:gd name="T0" fmla="*/ 0 w 785"/>
                  <a:gd name="T1" fmla="*/ 826 h 826"/>
                  <a:gd name="T2" fmla="*/ 785 w 785"/>
                  <a:gd name="T3" fmla="*/ 0 h 826"/>
                  <a:gd name="T4" fmla="*/ 785 w 785"/>
                  <a:gd name="T5" fmla="*/ 0 h 826"/>
                  <a:gd name="T6" fmla="*/ 0 w 785"/>
                  <a:gd name="T7" fmla="*/ 826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5" h="826">
                    <a:moveTo>
                      <a:pt x="0" y="826"/>
                    </a:moveTo>
                    <a:cubicBezTo>
                      <a:pt x="785" y="0"/>
                      <a:pt x="785" y="0"/>
                      <a:pt x="785" y="0"/>
                    </a:cubicBezTo>
                    <a:cubicBezTo>
                      <a:pt x="785" y="0"/>
                      <a:pt x="785" y="0"/>
                      <a:pt x="785" y="0"/>
                    </a:cubicBezTo>
                    <a:lnTo>
                      <a:pt x="0" y="826"/>
                    </a:lnTo>
                    <a:close/>
                  </a:path>
                </a:pathLst>
              </a:custGeom>
              <a:solidFill>
                <a:srgbClr val="E4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460">
                <a:extLst>
                  <a:ext uri="{FF2B5EF4-FFF2-40B4-BE49-F238E27FC236}">
                    <a16:creationId xmlns:a16="http://schemas.microsoft.com/office/drawing/2014/main" id="{0EB0CD3B-B061-4C1D-95A5-D76AFED2EE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8" y="807"/>
                <a:ext cx="50" cy="49"/>
              </a:xfrm>
              <a:custGeom>
                <a:avLst/>
                <a:gdLst>
                  <a:gd name="T0" fmla="*/ 0 w 50"/>
                  <a:gd name="T1" fmla="*/ 5 h 49"/>
                  <a:gd name="T2" fmla="*/ 44 w 50"/>
                  <a:gd name="T3" fmla="*/ 0 h 49"/>
                  <a:gd name="T4" fmla="*/ 50 w 50"/>
                  <a:gd name="T5" fmla="*/ 43 h 49"/>
                  <a:gd name="T6" fmla="*/ 6 w 50"/>
                  <a:gd name="T7" fmla="*/ 49 h 49"/>
                  <a:gd name="T8" fmla="*/ 0 w 50"/>
                  <a:gd name="T9" fmla="*/ 5 h 49"/>
                  <a:gd name="T10" fmla="*/ 40 w 50"/>
                  <a:gd name="T11" fmla="*/ 6 h 49"/>
                  <a:gd name="T12" fmla="*/ 6 w 50"/>
                  <a:gd name="T13" fmla="*/ 10 h 49"/>
                  <a:gd name="T14" fmla="*/ 10 w 50"/>
                  <a:gd name="T15" fmla="*/ 43 h 49"/>
                  <a:gd name="T16" fmla="*/ 44 w 50"/>
                  <a:gd name="T17" fmla="*/ 39 h 49"/>
                  <a:gd name="T18" fmla="*/ 40 w 50"/>
                  <a:gd name="T1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49">
                    <a:moveTo>
                      <a:pt x="0" y="5"/>
                    </a:moveTo>
                    <a:lnTo>
                      <a:pt x="44" y="0"/>
                    </a:lnTo>
                    <a:lnTo>
                      <a:pt x="50" y="43"/>
                    </a:lnTo>
                    <a:lnTo>
                      <a:pt x="6" y="49"/>
                    </a:lnTo>
                    <a:lnTo>
                      <a:pt x="0" y="5"/>
                    </a:lnTo>
                    <a:close/>
                    <a:moveTo>
                      <a:pt x="40" y="6"/>
                    </a:moveTo>
                    <a:lnTo>
                      <a:pt x="6" y="10"/>
                    </a:lnTo>
                    <a:lnTo>
                      <a:pt x="10" y="43"/>
                    </a:lnTo>
                    <a:lnTo>
                      <a:pt x="44" y="39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461">
                <a:extLst>
                  <a:ext uri="{FF2B5EF4-FFF2-40B4-BE49-F238E27FC236}">
                    <a16:creationId xmlns:a16="http://schemas.microsoft.com/office/drawing/2014/main" id="{7D54DF0A-DDDF-45F9-BF93-31D0AF50F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822"/>
                <a:ext cx="33" cy="31"/>
              </a:xfrm>
              <a:custGeom>
                <a:avLst/>
                <a:gdLst>
                  <a:gd name="T0" fmla="*/ 22 w 33"/>
                  <a:gd name="T1" fmla="*/ 0 h 31"/>
                  <a:gd name="T2" fmla="*/ 33 w 33"/>
                  <a:gd name="T3" fmla="*/ 9 h 31"/>
                  <a:gd name="T4" fmla="*/ 30 w 33"/>
                  <a:gd name="T5" fmla="*/ 13 h 31"/>
                  <a:gd name="T6" fmla="*/ 23 w 33"/>
                  <a:gd name="T7" fmla="*/ 6 h 31"/>
                  <a:gd name="T8" fmla="*/ 4 w 33"/>
                  <a:gd name="T9" fmla="*/ 31 h 31"/>
                  <a:gd name="T10" fmla="*/ 0 w 33"/>
                  <a:gd name="T11" fmla="*/ 28 h 31"/>
                  <a:gd name="T12" fmla="*/ 22 w 33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1">
                    <a:moveTo>
                      <a:pt x="22" y="0"/>
                    </a:moveTo>
                    <a:lnTo>
                      <a:pt x="33" y="9"/>
                    </a:lnTo>
                    <a:lnTo>
                      <a:pt x="30" y="13"/>
                    </a:lnTo>
                    <a:lnTo>
                      <a:pt x="23" y="6"/>
                    </a:lnTo>
                    <a:lnTo>
                      <a:pt x="4" y="31"/>
                    </a:lnTo>
                    <a:lnTo>
                      <a:pt x="0" y="2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462">
                <a:extLst>
                  <a:ext uri="{FF2B5EF4-FFF2-40B4-BE49-F238E27FC236}">
                    <a16:creationId xmlns:a16="http://schemas.microsoft.com/office/drawing/2014/main" id="{35921C52-1F4A-4968-9326-A38314AC2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678"/>
                <a:ext cx="80" cy="78"/>
              </a:xfrm>
              <a:custGeom>
                <a:avLst/>
                <a:gdLst>
                  <a:gd name="T0" fmla="*/ 263 w 362"/>
                  <a:gd name="T1" fmla="*/ 37 h 357"/>
                  <a:gd name="T2" fmla="*/ 346 w 362"/>
                  <a:gd name="T3" fmla="*/ 178 h 357"/>
                  <a:gd name="T4" fmla="*/ 324 w 362"/>
                  <a:gd name="T5" fmla="*/ 259 h 357"/>
                  <a:gd name="T6" fmla="*/ 182 w 362"/>
                  <a:gd name="T7" fmla="*/ 341 h 357"/>
                  <a:gd name="T8" fmla="*/ 99 w 362"/>
                  <a:gd name="T9" fmla="*/ 319 h 357"/>
                  <a:gd name="T10" fmla="*/ 16 w 362"/>
                  <a:gd name="T11" fmla="*/ 179 h 357"/>
                  <a:gd name="T12" fmla="*/ 38 w 362"/>
                  <a:gd name="T13" fmla="*/ 98 h 357"/>
                  <a:gd name="T14" fmla="*/ 181 w 362"/>
                  <a:gd name="T15" fmla="*/ 16 h 357"/>
                  <a:gd name="T16" fmla="*/ 263 w 362"/>
                  <a:gd name="T17" fmla="*/ 3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357">
                    <a:moveTo>
                      <a:pt x="263" y="37"/>
                    </a:moveTo>
                    <a:cubicBezTo>
                      <a:pt x="325" y="54"/>
                      <a:pt x="362" y="116"/>
                      <a:pt x="346" y="178"/>
                    </a:cubicBezTo>
                    <a:cubicBezTo>
                      <a:pt x="324" y="259"/>
                      <a:pt x="324" y="259"/>
                      <a:pt x="324" y="259"/>
                    </a:cubicBezTo>
                    <a:cubicBezTo>
                      <a:pt x="308" y="320"/>
                      <a:pt x="244" y="357"/>
                      <a:pt x="182" y="341"/>
                    </a:cubicBezTo>
                    <a:cubicBezTo>
                      <a:pt x="99" y="319"/>
                      <a:pt x="99" y="319"/>
                      <a:pt x="99" y="319"/>
                    </a:cubicBezTo>
                    <a:cubicBezTo>
                      <a:pt x="37" y="303"/>
                      <a:pt x="0" y="240"/>
                      <a:pt x="16" y="179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54" y="36"/>
                      <a:pt x="118" y="0"/>
                      <a:pt x="181" y="16"/>
                    </a:cubicBezTo>
                    <a:lnTo>
                      <a:pt x="263" y="37"/>
                    </a:lnTo>
                    <a:close/>
                  </a:path>
                </a:pathLst>
              </a:custGeom>
              <a:solidFill>
                <a:srgbClr val="609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463">
                <a:extLst>
                  <a:ext uri="{FF2B5EF4-FFF2-40B4-BE49-F238E27FC236}">
                    <a16:creationId xmlns:a16="http://schemas.microsoft.com/office/drawing/2014/main" id="{1C32D178-BE1A-40DC-A2F2-D775340FC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829"/>
                <a:ext cx="25" cy="19"/>
              </a:xfrm>
              <a:custGeom>
                <a:avLst/>
                <a:gdLst>
                  <a:gd name="T0" fmla="*/ 25 w 25"/>
                  <a:gd name="T1" fmla="*/ 15 h 19"/>
                  <a:gd name="T2" fmla="*/ 5 w 25"/>
                  <a:gd name="T3" fmla="*/ 0 h 19"/>
                  <a:gd name="T4" fmla="*/ 0 w 25"/>
                  <a:gd name="T5" fmla="*/ 19 h 19"/>
                  <a:gd name="T6" fmla="*/ 25 w 25"/>
                  <a:gd name="T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5" y="15"/>
                    </a:moveTo>
                    <a:lnTo>
                      <a:pt x="5" y="0"/>
                    </a:lnTo>
                    <a:lnTo>
                      <a:pt x="0" y="19"/>
                    </a:lnTo>
                    <a:lnTo>
                      <a:pt x="25" y="15"/>
                    </a:lnTo>
                    <a:close/>
                  </a:path>
                </a:pathLst>
              </a:custGeom>
              <a:solidFill>
                <a:srgbClr val="31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464">
                <a:extLst>
                  <a:ext uri="{FF2B5EF4-FFF2-40B4-BE49-F238E27FC236}">
                    <a16:creationId xmlns:a16="http://schemas.microsoft.com/office/drawing/2014/main" id="{67600378-9431-43E8-B945-42273679A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691"/>
                <a:ext cx="386" cy="131"/>
              </a:xfrm>
              <a:custGeom>
                <a:avLst/>
                <a:gdLst>
                  <a:gd name="T0" fmla="*/ 0 w 1762"/>
                  <a:gd name="T1" fmla="*/ 156 h 601"/>
                  <a:gd name="T2" fmla="*/ 1709 w 1762"/>
                  <a:gd name="T3" fmla="*/ 601 h 601"/>
                  <a:gd name="T4" fmla="*/ 1656 w 1762"/>
                  <a:gd name="T5" fmla="*/ 508 h 601"/>
                  <a:gd name="T6" fmla="*/ 1761 w 1762"/>
                  <a:gd name="T7" fmla="*/ 451 h 601"/>
                  <a:gd name="T8" fmla="*/ 1762 w 1762"/>
                  <a:gd name="T9" fmla="*/ 448 h 601"/>
                  <a:gd name="T10" fmla="*/ 41 w 1762"/>
                  <a:gd name="T11" fmla="*/ 0 h 601"/>
                  <a:gd name="T12" fmla="*/ 0 w 1762"/>
                  <a:gd name="T13" fmla="*/ 156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2" h="601">
                    <a:moveTo>
                      <a:pt x="0" y="156"/>
                    </a:moveTo>
                    <a:cubicBezTo>
                      <a:pt x="1709" y="601"/>
                      <a:pt x="1709" y="601"/>
                      <a:pt x="1709" y="601"/>
                    </a:cubicBezTo>
                    <a:cubicBezTo>
                      <a:pt x="1675" y="580"/>
                      <a:pt x="1647" y="543"/>
                      <a:pt x="1656" y="508"/>
                    </a:cubicBezTo>
                    <a:cubicBezTo>
                      <a:pt x="1667" y="467"/>
                      <a:pt x="1713" y="444"/>
                      <a:pt x="1761" y="451"/>
                    </a:cubicBezTo>
                    <a:cubicBezTo>
                      <a:pt x="1762" y="448"/>
                      <a:pt x="1762" y="448"/>
                      <a:pt x="1762" y="448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D75F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465">
                <a:extLst>
                  <a:ext uri="{FF2B5EF4-FFF2-40B4-BE49-F238E27FC236}">
                    <a16:creationId xmlns:a16="http://schemas.microsoft.com/office/drawing/2014/main" id="{690F270D-D971-4D85-B8FC-4EEBECEAD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725"/>
                <a:ext cx="385" cy="133"/>
              </a:xfrm>
              <a:custGeom>
                <a:avLst/>
                <a:gdLst>
                  <a:gd name="T0" fmla="*/ 0 w 1755"/>
                  <a:gd name="T1" fmla="*/ 159 h 606"/>
                  <a:gd name="T2" fmla="*/ 1720 w 1755"/>
                  <a:gd name="T3" fmla="*/ 606 h 606"/>
                  <a:gd name="T4" fmla="*/ 1721 w 1755"/>
                  <a:gd name="T5" fmla="*/ 605 h 606"/>
                  <a:gd name="T6" fmla="*/ 1655 w 1755"/>
                  <a:gd name="T7" fmla="*/ 503 h 606"/>
                  <a:gd name="T8" fmla="*/ 1755 w 1755"/>
                  <a:gd name="T9" fmla="*/ 447 h 606"/>
                  <a:gd name="T10" fmla="*/ 1752 w 1755"/>
                  <a:gd name="T11" fmla="*/ 445 h 606"/>
                  <a:gd name="T12" fmla="*/ 43 w 1755"/>
                  <a:gd name="T13" fmla="*/ 0 h 606"/>
                  <a:gd name="T14" fmla="*/ 0 w 1755"/>
                  <a:gd name="T15" fmla="*/ 159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5" h="606">
                    <a:moveTo>
                      <a:pt x="0" y="159"/>
                    </a:moveTo>
                    <a:cubicBezTo>
                      <a:pt x="1720" y="606"/>
                      <a:pt x="1720" y="606"/>
                      <a:pt x="1720" y="606"/>
                    </a:cubicBezTo>
                    <a:cubicBezTo>
                      <a:pt x="1721" y="605"/>
                      <a:pt x="1721" y="605"/>
                      <a:pt x="1721" y="605"/>
                    </a:cubicBezTo>
                    <a:cubicBezTo>
                      <a:pt x="1673" y="589"/>
                      <a:pt x="1643" y="546"/>
                      <a:pt x="1655" y="503"/>
                    </a:cubicBezTo>
                    <a:cubicBezTo>
                      <a:pt x="1665" y="466"/>
                      <a:pt x="1713" y="446"/>
                      <a:pt x="1755" y="447"/>
                    </a:cubicBezTo>
                    <a:cubicBezTo>
                      <a:pt x="1754" y="446"/>
                      <a:pt x="1753" y="445"/>
                      <a:pt x="1752" y="445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EA7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466">
                <a:extLst>
                  <a:ext uri="{FF2B5EF4-FFF2-40B4-BE49-F238E27FC236}">
                    <a16:creationId xmlns:a16="http://schemas.microsoft.com/office/drawing/2014/main" id="{8FF12180-A967-4E9F-9C08-91DE089F0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787"/>
                <a:ext cx="87" cy="71"/>
              </a:xfrm>
              <a:custGeom>
                <a:avLst/>
                <a:gdLst>
                  <a:gd name="T0" fmla="*/ 77 w 395"/>
                  <a:gd name="T1" fmla="*/ 321 h 323"/>
                  <a:gd name="T2" fmla="*/ 76 w 395"/>
                  <a:gd name="T3" fmla="*/ 323 h 323"/>
                  <a:gd name="T4" fmla="*/ 371 w 395"/>
                  <a:gd name="T5" fmla="*/ 276 h 323"/>
                  <a:gd name="T6" fmla="*/ 395 w 395"/>
                  <a:gd name="T7" fmla="*/ 189 h 323"/>
                  <a:gd name="T8" fmla="*/ 162 w 395"/>
                  <a:gd name="T9" fmla="*/ 8 h 323"/>
                  <a:gd name="T10" fmla="*/ 162 w 395"/>
                  <a:gd name="T11" fmla="*/ 7 h 323"/>
                  <a:gd name="T12" fmla="*/ 161 w 395"/>
                  <a:gd name="T13" fmla="*/ 7 h 323"/>
                  <a:gd name="T14" fmla="*/ 161 w 395"/>
                  <a:gd name="T15" fmla="*/ 7 h 323"/>
                  <a:gd name="T16" fmla="*/ 161 w 395"/>
                  <a:gd name="T17" fmla="*/ 7 h 323"/>
                  <a:gd name="T18" fmla="*/ 56 w 395"/>
                  <a:gd name="T19" fmla="*/ 65 h 323"/>
                  <a:gd name="T20" fmla="*/ 103 w 395"/>
                  <a:gd name="T21" fmla="*/ 159 h 323"/>
                  <a:gd name="T22" fmla="*/ 11 w 395"/>
                  <a:gd name="T23" fmla="*/ 218 h 323"/>
                  <a:gd name="T24" fmla="*/ 77 w 395"/>
                  <a:gd name="T25" fmla="*/ 32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5" h="323">
                    <a:moveTo>
                      <a:pt x="77" y="321"/>
                    </a:moveTo>
                    <a:cubicBezTo>
                      <a:pt x="76" y="323"/>
                      <a:pt x="76" y="323"/>
                      <a:pt x="76" y="323"/>
                    </a:cubicBezTo>
                    <a:cubicBezTo>
                      <a:pt x="371" y="276"/>
                      <a:pt x="371" y="276"/>
                      <a:pt x="371" y="276"/>
                    </a:cubicBezTo>
                    <a:cubicBezTo>
                      <a:pt x="395" y="189"/>
                      <a:pt x="395" y="189"/>
                      <a:pt x="395" y="189"/>
                    </a:cubicBezTo>
                    <a:cubicBezTo>
                      <a:pt x="162" y="8"/>
                      <a:pt x="162" y="8"/>
                      <a:pt x="162" y="8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13" y="0"/>
                      <a:pt x="67" y="24"/>
                      <a:pt x="56" y="65"/>
                    </a:cubicBezTo>
                    <a:cubicBezTo>
                      <a:pt x="46" y="101"/>
                      <a:pt x="67" y="138"/>
                      <a:pt x="103" y="159"/>
                    </a:cubicBezTo>
                    <a:cubicBezTo>
                      <a:pt x="60" y="158"/>
                      <a:pt x="21" y="180"/>
                      <a:pt x="11" y="218"/>
                    </a:cubicBezTo>
                    <a:cubicBezTo>
                      <a:pt x="0" y="260"/>
                      <a:pt x="29" y="304"/>
                      <a:pt x="77" y="321"/>
                    </a:cubicBezTo>
                    <a:close/>
                  </a:path>
                </a:pathLst>
              </a:custGeom>
              <a:solidFill>
                <a:srgbClr val="EDE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467">
                <a:extLst>
                  <a:ext uri="{FF2B5EF4-FFF2-40B4-BE49-F238E27FC236}">
                    <a16:creationId xmlns:a16="http://schemas.microsoft.com/office/drawing/2014/main" id="{9DD6F614-CC56-4084-BE36-B5A30AB81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" y="686"/>
                <a:ext cx="37" cy="73"/>
              </a:xfrm>
              <a:custGeom>
                <a:avLst/>
                <a:gdLst>
                  <a:gd name="T0" fmla="*/ 18 w 37"/>
                  <a:gd name="T1" fmla="*/ 0 h 73"/>
                  <a:gd name="T2" fmla="*/ 0 w 37"/>
                  <a:gd name="T3" fmla="*/ 69 h 73"/>
                  <a:gd name="T4" fmla="*/ 18 w 37"/>
                  <a:gd name="T5" fmla="*/ 73 h 73"/>
                  <a:gd name="T6" fmla="*/ 37 w 37"/>
                  <a:gd name="T7" fmla="*/ 5 h 73"/>
                  <a:gd name="T8" fmla="*/ 18 w 3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3">
                    <a:moveTo>
                      <a:pt x="18" y="0"/>
                    </a:moveTo>
                    <a:lnTo>
                      <a:pt x="0" y="69"/>
                    </a:lnTo>
                    <a:lnTo>
                      <a:pt x="18" y="73"/>
                    </a:lnTo>
                    <a:lnTo>
                      <a:pt x="37" y="5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C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468">
                <a:extLst>
                  <a:ext uri="{FF2B5EF4-FFF2-40B4-BE49-F238E27FC236}">
                    <a16:creationId xmlns:a16="http://schemas.microsoft.com/office/drawing/2014/main" id="{55866378-4506-4FF1-9BD4-A3000B657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687"/>
                <a:ext cx="24" cy="72"/>
              </a:xfrm>
              <a:custGeom>
                <a:avLst/>
                <a:gdLst>
                  <a:gd name="T0" fmla="*/ 98 w 108"/>
                  <a:gd name="T1" fmla="*/ 2 h 330"/>
                  <a:gd name="T2" fmla="*/ 107 w 108"/>
                  <a:gd name="T3" fmla="*/ 17 h 330"/>
                  <a:gd name="T4" fmla="*/ 25 w 108"/>
                  <a:gd name="T5" fmla="*/ 320 h 330"/>
                  <a:gd name="T6" fmla="*/ 10 w 108"/>
                  <a:gd name="T7" fmla="*/ 329 h 330"/>
                  <a:gd name="T8" fmla="*/ 10 w 108"/>
                  <a:gd name="T9" fmla="*/ 329 h 330"/>
                  <a:gd name="T10" fmla="*/ 1 w 108"/>
                  <a:gd name="T11" fmla="*/ 314 h 330"/>
                  <a:gd name="T12" fmla="*/ 83 w 108"/>
                  <a:gd name="T13" fmla="*/ 11 h 330"/>
                  <a:gd name="T14" fmla="*/ 98 w 108"/>
                  <a:gd name="T15" fmla="*/ 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330">
                    <a:moveTo>
                      <a:pt x="98" y="2"/>
                    </a:moveTo>
                    <a:cubicBezTo>
                      <a:pt x="104" y="4"/>
                      <a:pt x="108" y="10"/>
                      <a:pt x="107" y="17"/>
                    </a:cubicBezTo>
                    <a:cubicBezTo>
                      <a:pt x="25" y="320"/>
                      <a:pt x="25" y="320"/>
                      <a:pt x="25" y="320"/>
                    </a:cubicBezTo>
                    <a:cubicBezTo>
                      <a:pt x="24" y="327"/>
                      <a:pt x="17" y="330"/>
                      <a:pt x="10" y="329"/>
                    </a:cubicBezTo>
                    <a:cubicBezTo>
                      <a:pt x="10" y="329"/>
                      <a:pt x="10" y="329"/>
                      <a:pt x="10" y="329"/>
                    </a:cubicBezTo>
                    <a:cubicBezTo>
                      <a:pt x="4" y="327"/>
                      <a:pt x="0" y="320"/>
                      <a:pt x="1" y="314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5" y="4"/>
                      <a:pt x="91" y="0"/>
                      <a:pt x="98" y="2"/>
                    </a:cubicBezTo>
                    <a:close/>
                  </a:path>
                </a:pathLst>
              </a:custGeom>
              <a:solidFill>
                <a:srgbClr val="F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469">
                <a:extLst>
                  <a:ext uri="{FF2B5EF4-FFF2-40B4-BE49-F238E27FC236}">
                    <a16:creationId xmlns:a16="http://schemas.microsoft.com/office/drawing/2014/main" id="{AF91380F-4894-49AA-A350-844990874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" y="689"/>
                <a:ext cx="24" cy="72"/>
              </a:xfrm>
              <a:custGeom>
                <a:avLst/>
                <a:gdLst>
                  <a:gd name="T0" fmla="*/ 99 w 109"/>
                  <a:gd name="T1" fmla="*/ 2 h 331"/>
                  <a:gd name="T2" fmla="*/ 108 w 109"/>
                  <a:gd name="T3" fmla="*/ 17 h 331"/>
                  <a:gd name="T4" fmla="*/ 26 w 109"/>
                  <a:gd name="T5" fmla="*/ 320 h 331"/>
                  <a:gd name="T6" fmla="*/ 11 w 109"/>
                  <a:gd name="T7" fmla="*/ 329 h 331"/>
                  <a:gd name="T8" fmla="*/ 11 w 109"/>
                  <a:gd name="T9" fmla="*/ 329 h 331"/>
                  <a:gd name="T10" fmla="*/ 2 w 109"/>
                  <a:gd name="T11" fmla="*/ 314 h 331"/>
                  <a:gd name="T12" fmla="*/ 84 w 109"/>
                  <a:gd name="T13" fmla="*/ 11 h 331"/>
                  <a:gd name="T14" fmla="*/ 99 w 109"/>
                  <a:gd name="T15" fmla="*/ 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331">
                    <a:moveTo>
                      <a:pt x="99" y="2"/>
                    </a:moveTo>
                    <a:cubicBezTo>
                      <a:pt x="105" y="4"/>
                      <a:pt x="109" y="10"/>
                      <a:pt x="108" y="17"/>
                    </a:cubicBezTo>
                    <a:cubicBezTo>
                      <a:pt x="26" y="320"/>
                      <a:pt x="26" y="320"/>
                      <a:pt x="26" y="320"/>
                    </a:cubicBezTo>
                    <a:cubicBezTo>
                      <a:pt x="24" y="327"/>
                      <a:pt x="18" y="331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4" y="327"/>
                      <a:pt x="0" y="320"/>
                      <a:pt x="2" y="314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5" y="4"/>
                      <a:pt x="92" y="0"/>
                      <a:pt x="99" y="2"/>
                    </a:cubicBezTo>
                    <a:close/>
                  </a:path>
                </a:pathLst>
              </a:custGeom>
              <a:solidFill>
                <a:srgbClr val="F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470">
                <a:extLst>
                  <a:ext uri="{FF2B5EF4-FFF2-40B4-BE49-F238E27FC236}">
                    <a16:creationId xmlns:a16="http://schemas.microsoft.com/office/drawing/2014/main" id="{DCC07D81-9E66-474B-A3DC-ADB88BF07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" y="565"/>
                <a:ext cx="194" cy="277"/>
              </a:xfrm>
              <a:custGeom>
                <a:avLst/>
                <a:gdLst>
                  <a:gd name="T0" fmla="*/ 52 w 886"/>
                  <a:gd name="T1" fmla="*/ 319 h 1265"/>
                  <a:gd name="T2" fmla="*/ 139 w 886"/>
                  <a:gd name="T3" fmla="*/ 50 h 1265"/>
                  <a:gd name="T4" fmla="*/ 139 w 886"/>
                  <a:gd name="T5" fmla="*/ 50 h 1265"/>
                  <a:gd name="T6" fmla="*/ 413 w 886"/>
                  <a:gd name="T7" fmla="*/ 137 h 1265"/>
                  <a:gd name="T8" fmla="*/ 835 w 886"/>
                  <a:gd name="T9" fmla="*/ 946 h 1265"/>
                  <a:gd name="T10" fmla="*/ 747 w 886"/>
                  <a:gd name="T11" fmla="*/ 1215 h 1265"/>
                  <a:gd name="T12" fmla="*/ 747 w 886"/>
                  <a:gd name="T13" fmla="*/ 1215 h 1265"/>
                  <a:gd name="T14" fmla="*/ 474 w 886"/>
                  <a:gd name="T15" fmla="*/ 1128 h 1265"/>
                  <a:gd name="T16" fmla="*/ 52 w 886"/>
                  <a:gd name="T17" fmla="*/ 319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6" h="1265">
                    <a:moveTo>
                      <a:pt x="52" y="319"/>
                    </a:moveTo>
                    <a:cubicBezTo>
                      <a:pt x="0" y="221"/>
                      <a:pt x="40" y="101"/>
                      <a:pt x="139" y="50"/>
                    </a:cubicBezTo>
                    <a:cubicBezTo>
                      <a:pt x="139" y="50"/>
                      <a:pt x="139" y="50"/>
                      <a:pt x="139" y="50"/>
                    </a:cubicBezTo>
                    <a:cubicBezTo>
                      <a:pt x="239" y="0"/>
                      <a:pt x="361" y="39"/>
                      <a:pt x="413" y="137"/>
                    </a:cubicBezTo>
                    <a:cubicBezTo>
                      <a:pt x="835" y="946"/>
                      <a:pt x="835" y="946"/>
                      <a:pt x="835" y="946"/>
                    </a:cubicBezTo>
                    <a:cubicBezTo>
                      <a:pt x="886" y="1044"/>
                      <a:pt x="846" y="1165"/>
                      <a:pt x="747" y="1215"/>
                    </a:cubicBezTo>
                    <a:cubicBezTo>
                      <a:pt x="747" y="1215"/>
                      <a:pt x="747" y="1215"/>
                      <a:pt x="747" y="1215"/>
                    </a:cubicBezTo>
                    <a:cubicBezTo>
                      <a:pt x="647" y="1265"/>
                      <a:pt x="525" y="1227"/>
                      <a:pt x="474" y="1128"/>
                    </a:cubicBezTo>
                    <a:lnTo>
                      <a:pt x="52" y="319"/>
                    </a:ln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471">
                <a:extLst>
                  <a:ext uri="{FF2B5EF4-FFF2-40B4-BE49-F238E27FC236}">
                    <a16:creationId xmlns:a16="http://schemas.microsoft.com/office/drawing/2014/main" id="{5F9206F9-E76E-4EAF-A8B7-9E98DB84F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7" y="1405"/>
                <a:ext cx="226" cy="610"/>
              </a:xfrm>
              <a:custGeom>
                <a:avLst/>
                <a:gdLst>
                  <a:gd name="T0" fmla="*/ 0 w 226"/>
                  <a:gd name="T1" fmla="*/ 588 h 610"/>
                  <a:gd name="T2" fmla="*/ 129 w 226"/>
                  <a:gd name="T3" fmla="*/ 0 h 610"/>
                  <a:gd name="T4" fmla="*/ 226 w 226"/>
                  <a:gd name="T5" fmla="*/ 23 h 610"/>
                  <a:gd name="T6" fmla="*/ 97 w 226"/>
                  <a:gd name="T7" fmla="*/ 610 h 610"/>
                  <a:gd name="T8" fmla="*/ 0 w 226"/>
                  <a:gd name="T9" fmla="*/ 588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610">
                    <a:moveTo>
                      <a:pt x="0" y="588"/>
                    </a:moveTo>
                    <a:lnTo>
                      <a:pt x="129" y="0"/>
                    </a:lnTo>
                    <a:lnTo>
                      <a:pt x="226" y="23"/>
                    </a:lnTo>
                    <a:lnTo>
                      <a:pt x="97" y="610"/>
                    </a:lnTo>
                    <a:lnTo>
                      <a:pt x="0" y="588"/>
                    </a:ln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472">
                <a:extLst>
                  <a:ext uri="{FF2B5EF4-FFF2-40B4-BE49-F238E27FC236}">
                    <a16:creationId xmlns:a16="http://schemas.microsoft.com/office/drawing/2014/main" id="{AD302B6F-B4DA-4122-8394-FA202DFCC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423"/>
                <a:ext cx="21" cy="5"/>
              </a:xfrm>
              <a:custGeom>
                <a:avLst/>
                <a:gdLst>
                  <a:gd name="T0" fmla="*/ 0 w 21"/>
                  <a:gd name="T1" fmla="*/ 0 h 5"/>
                  <a:gd name="T2" fmla="*/ 21 w 21"/>
                  <a:gd name="T3" fmla="*/ 5 h 5"/>
                  <a:gd name="T4" fmla="*/ 0 w 2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5">
                    <a:moveTo>
                      <a:pt x="0" y="0"/>
                    </a:moveTo>
                    <a:lnTo>
                      <a:pt x="2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Line 473">
                <a:extLst>
                  <a:ext uri="{FF2B5EF4-FFF2-40B4-BE49-F238E27FC236}">
                    <a16:creationId xmlns:a16="http://schemas.microsoft.com/office/drawing/2014/main" id="{8A08F45E-E9F8-44AA-A6DF-DE28A3A3E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1423"/>
                <a:ext cx="21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474">
                <a:extLst>
                  <a:ext uri="{FF2B5EF4-FFF2-40B4-BE49-F238E27FC236}">
                    <a16:creationId xmlns:a16="http://schemas.microsoft.com/office/drawing/2014/main" id="{D4492A0A-CE1C-4660-9A56-7285AD4E9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42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475">
                <a:extLst>
                  <a:ext uri="{FF2B5EF4-FFF2-40B4-BE49-F238E27FC236}">
                    <a16:creationId xmlns:a16="http://schemas.microsoft.com/office/drawing/2014/main" id="{C8C1AFE2-D2E7-4201-98FC-B9486578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32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3 h 3"/>
                  <a:gd name="T4" fmla="*/ 0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Line 476">
                <a:extLst>
                  <a:ext uri="{FF2B5EF4-FFF2-40B4-BE49-F238E27FC236}">
                    <a16:creationId xmlns:a16="http://schemas.microsoft.com/office/drawing/2014/main" id="{329EF9BD-4947-4B2E-9780-C3EB5C1AD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1432"/>
                <a:ext cx="11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477">
                <a:extLst>
                  <a:ext uri="{FF2B5EF4-FFF2-40B4-BE49-F238E27FC236}">
                    <a16:creationId xmlns:a16="http://schemas.microsoft.com/office/drawing/2014/main" id="{AE5967B5-E5F5-4285-8F24-C67E9A6CE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30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478">
                <a:extLst>
                  <a:ext uri="{FF2B5EF4-FFF2-40B4-BE49-F238E27FC236}">
                    <a16:creationId xmlns:a16="http://schemas.microsoft.com/office/drawing/2014/main" id="{B740533F-5C48-40FA-8440-5ACA36395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1441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Line 479">
                <a:extLst>
                  <a:ext uri="{FF2B5EF4-FFF2-40B4-BE49-F238E27FC236}">
                    <a16:creationId xmlns:a16="http://schemas.microsoft.com/office/drawing/2014/main" id="{E5ED9708-6C62-4D48-B298-14D641D1F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1441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480">
                <a:extLst>
                  <a:ext uri="{FF2B5EF4-FFF2-40B4-BE49-F238E27FC236}">
                    <a16:creationId xmlns:a16="http://schemas.microsoft.com/office/drawing/2014/main" id="{B6E8C947-69C0-4360-A85B-35D42E5B6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43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481">
                <a:extLst>
                  <a:ext uri="{FF2B5EF4-FFF2-40B4-BE49-F238E27FC236}">
                    <a16:creationId xmlns:a16="http://schemas.microsoft.com/office/drawing/2014/main" id="{1850738F-E98E-430D-9CE4-0471EE4EB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45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2 h 2"/>
                  <a:gd name="T4" fmla="*/ 0 w 1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Line 482">
                <a:extLst>
                  <a:ext uri="{FF2B5EF4-FFF2-40B4-BE49-F238E27FC236}">
                    <a16:creationId xmlns:a16="http://schemas.microsoft.com/office/drawing/2014/main" id="{3D516241-74C0-47E9-8963-735A577A4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6" y="1451"/>
                <a:ext cx="11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483">
                <a:extLst>
                  <a:ext uri="{FF2B5EF4-FFF2-40B4-BE49-F238E27FC236}">
                    <a16:creationId xmlns:a16="http://schemas.microsoft.com/office/drawing/2014/main" id="{C8AA7E42-3A7F-472E-A05B-AF8D9297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448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484">
                <a:extLst>
                  <a:ext uri="{FF2B5EF4-FFF2-40B4-BE49-F238E27FC236}">
                    <a16:creationId xmlns:a16="http://schemas.microsoft.com/office/drawing/2014/main" id="{E79BA381-ABF5-43AB-A79D-B0AC8FD60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46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Line 485">
                <a:extLst>
                  <a:ext uri="{FF2B5EF4-FFF2-40B4-BE49-F238E27FC236}">
                    <a16:creationId xmlns:a16="http://schemas.microsoft.com/office/drawing/2014/main" id="{06C7B742-A0EA-4D40-9903-5A8154F57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4" y="146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486">
                <a:extLst>
                  <a:ext uri="{FF2B5EF4-FFF2-40B4-BE49-F238E27FC236}">
                    <a16:creationId xmlns:a16="http://schemas.microsoft.com/office/drawing/2014/main" id="{DB72761C-3297-412E-BE18-0BFFF7428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45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487">
                <a:extLst>
                  <a:ext uri="{FF2B5EF4-FFF2-40B4-BE49-F238E27FC236}">
                    <a16:creationId xmlns:a16="http://schemas.microsoft.com/office/drawing/2014/main" id="{A69C76AE-4640-4CC6-9D30-3D697B472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46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Line 488">
                <a:extLst>
                  <a:ext uri="{FF2B5EF4-FFF2-40B4-BE49-F238E27FC236}">
                    <a16:creationId xmlns:a16="http://schemas.microsoft.com/office/drawing/2014/main" id="{49CCD5FE-20BB-4695-BD45-A58E4D074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2" y="146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Freeform 489">
                <a:extLst>
                  <a:ext uri="{FF2B5EF4-FFF2-40B4-BE49-F238E27FC236}">
                    <a16:creationId xmlns:a16="http://schemas.microsoft.com/office/drawing/2014/main" id="{39D22721-0AA4-456E-88BC-A2A6FA2DF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467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Freeform 490">
                <a:extLst>
                  <a:ext uri="{FF2B5EF4-FFF2-40B4-BE49-F238E27FC236}">
                    <a16:creationId xmlns:a16="http://schemas.microsoft.com/office/drawing/2014/main" id="{441C3BCA-CFD5-42B8-A4E0-077B2CA91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478"/>
                <a:ext cx="21" cy="5"/>
              </a:xfrm>
              <a:custGeom>
                <a:avLst/>
                <a:gdLst>
                  <a:gd name="T0" fmla="*/ 0 w 21"/>
                  <a:gd name="T1" fmla="*/ 0 h 5"/>
                  <a:gd name="T2" fmla="*/ 21 w 21"/>
                  <a:gd name="T3" fmla="*/ 5 h 5"/>
                  <a:gd name="T4" fmla="*/ 0 w 2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5">
                    <a:moveTo>
                      <a:pt x="0" y="0"/>
                    </a:moveTo>
                    <a:lnTo>
                      <a:pt x="2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Line 491">
                <a:extLst>
                  <a:ext uri="{FF2B5EF4-FFF2-40B4-BE49-F238E27FC236}">
                    <a16:creationId xmlns:a16="http://schemas.microsoft.com/office/drawing/2014/main" id="{8CEED820-F2CF-4C95-BA89-C33D9E2A8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478"/>
                <a:ext cx="21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Freeform 492">
                <a:extLst>
                  <a:ext uri="{FF2B5EF4-FFF2-40B4-BE49-F238E27FC236}">
                    <a16:creationId xmlns:a16="http://schemas.microsoft.com/office/drawing/2014/main" id="{CCF3622C-7602-488D-9989-53A64F80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476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493">
                <a:extLst>
                  <a:ext uri="{FF2B5EF4-FFF2-40B4-BE49-F238E27FC236}">
                    <a16:creationId xmlns:a16="http://schemas.microsoft.com/office/drawing/2014/main" id="{0B14BEE0-E119-4345-82BF-808AF54D6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1487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2 h 2"/>
                  <a:gd name="T4" fmla="*/ 0 w 1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Line 494">
                <a:extLst>
                  <a:ext uri="{FF2B5EF4-FFF2-40B4-BE49-F238E27FC236}">
                    <a16:creationId xmlns:a16="http://schemas.microsoft.com/office/drawing/2014/main" id="{F3503EE3-1E7F-45A8-9494-1BECDE90A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1487"/>
                <a:ext cx="11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Freeform 495">
                <a:extLst>
                  <a:ext uri="{FF2B5EF4-FFF2-40B4-BE49-F238E27FC236}">
                    <a16:creationId xmlns:a16="http://schemas.microsoft.com/office/drawing/2014/main" id="{86A1C456-2531-4D32-AF66-556E6DF43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1485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496">
                <a:extLst>
                  <a:ext uri="{FF2B5EF4-FFF2-40B4-BE49-F238E27FC236}">
                    <a16:creationId xmlns:a16="http://schemas.microsoft.com/office/drawing/2014/main" id="{9F876D6D-11D1-42A6-8AA9-D5ACE8A1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496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3 h 3"/>
                  <a:gd name="T4" fmla="*/ 0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Line 497">
                <a:extLst>
                  <a:ext uri="{FF2B5EF4-FFF2-40B4-BE49-F238E27FC236}">
                    <a16:creationId xmlns:a16="http://schemas.microsoft.com/office/drawing/2014/main" id="{053CC629-107A-4070-B017-CA79D10FC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6" y="1496"/>
                <a:ext cx="11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Freeform 498">
                <a:extLst>
                  <a:ext uri="{FF2B5EF4-FFF2-40B4-BE49-F238E27FC236}">
                    <a16:creationId xmlns:a16="http://schemas.microsoft.com/office/drawing/2014/main" id="{EA512E69-4C21-4943-97D5-79FE46CB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49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499">
                <a:extLst>
                  <a:ext uri="{FF2B5EF4-FFF2-40B4-BE49-F238E27FC236}">
                    <a16:creationId xmlns:a16="http://schemas.microsoft.com/office/drawing/2014/main" id="{EAAD443A-37D9-4360-83A2-3EFB37639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05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Line 500">
                <a:extLst>
                  <a:ext uri="{FF2B5EF4-FFF2-40B4-BE49-F238E27FC236}">
                    <a16:creationId xmlns:a16="http://schemas.microsoft.com/office/drawing/2014/main" id="{BE596199-BEF1-4B6E-A893-8DC6AC7ED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1505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501">
                <a:extLst>
                  <a:ext uri="{FF2B5EF4-FFF2-40B4-BE49-F238E27FC236}">
                    <a16:creationId xmlns:a16="http://schemas.microsoft.com/office/drawing/2014/main" id="{6B39AF6D-73F1-460D-B946-668C7205D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0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502">
                <a:extLst>
                  <a:ext uri="{FF2B5EF4-FFF2-40B4-BE49-F238E27FC236}">
                    <a16:creationId xmlns:a16="http://schemas.microsoft.com/office/drawing/2014/main" id="{383B466B-7850-4018-93CA-36F79F58E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51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Line 503">
                <a:extLst>
                  <a:ext uri="{FF2B5EF4-FFF2-40B4-BE49-F238E27FC236}">
                    <a16:creationId xmlns:a16="http://schemas.microsoft.com/office/drawing/2014/main" id="{083A6C70-6A38-4750-969C-74A141701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2" y="151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504">
                <a:extLst>
                  <a:ext uri="{FF2B5EF4-FFF2-40B4-BE49-F238E27FC236}">
                    <a16:creationId xmlns:a16="http://schemas.microsoft.com/office/drawing/2014/main" id="{FE4972CC-C5CC-4EF1-A5FF-78E0DB1E2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512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505">
                <a:extLst>
                  <a:ext uri="{FF2B5EF4-FFF2-40B4-BE49-F238E27FC236}">
                    <a16:creationId xmlns:a16="http://schemas.microsoft.com/office/drawing/2014/main" id="{21FBEFB1-AC47-46D0-B234-17587470B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52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Line 506">
                <a:extLst>
                  <a:ext uri="{FF2B5EF4-FFF2-40B4-BE49-F238E27FC236}">
                    <a16:creationId xmlns:a16="http://schemas.microsoft.com/office/drawing/2014/main" id="{BCBA3DC9-4032-4E84-975B-3F94E35F5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0" y="152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507">
                <a:extLst>
                  <a:ext uri="{FF2B5EF4-FFF2-40B4-BE49-F238E27FC236}">
                    <a16:creationId xmlns:a16="http://schemas.microsoft.com/office/drawing/2014/main" id="{2661927A-5AB9-4AE8-9CFE-D7B9715D1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52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508">
                <a:extLst>
                  <a:ext uri="{FF2B5EF4-FFF2-40B4-BE49-F238E27FC236}">
                    <a16:creationId xmlns:a16="http://schemas.microsoft.com/office/drawing/2014/main" id="{6ACF4BE0-A59F-494F-AEAC-C4FD6983C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533"/>
                <a:ext cx="21" cy="4"/>
              </a:xfrm>
              <a:custGeom>
                <a:avLst/>
                <a:gdLst>
                  <a:gd name="T0" fmla="*/ 0 w 21"/>
                  <a:gd name="T1" fmla="*/ 0 h 4"/>
                  <a:gd name="T2" fmla="*/ 21 w 21"/>
                  <a:gd name="T3" fmla="*/ 4 h 4"/>
                  <a:gd name="T4" fmla="*/ 0 w 21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4">
                    <a:moveTo>
                      <a:pt x="0" y="0"/>
                    </a:moveTo>
                    <a:lnTo>
                      <a:pt x="2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Line 509">
                <a:extLst>
                  <a:ext uri="{FF2B5EF4-FFF2-40B4-BE49-F238E27FC236}">
                    <a16:creationId xmlns:a16="http://schemas.microsoft.com/office/drawing/2014/main" id="{D4FD4117-C248-4D9F-8B00-1A359E62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8" y="1533"/>
                <a:ext cx="21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510">
                <a:extLst>
                  <a:ext uri="{FF2B5EF4-FFF2-40B4-BE49-F238E27FC236}">
                    <a16:creationId xmlns:a16="http://schemas.microsoft.com/office/drawing/2014/main" id="{5E471752-CA09-4B3E-AA9D-65F119338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53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511">
                <a:extLst>
                  <a:ext uri="{FF2B5EF4-FFF2-40B4-BE49-F238E27FC236}">
                    <a16:creationId xmlns:a16="http://schemas.microsoft.com/office/drawing/2014/main" id="{7E301954-9411-4305-AC62-2D6BE2EF2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54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Line 512">
                <a:extLst>
                  <a:ext uri="{FF2B5EF4-FFF2-40B4-BE49-F238E27FC236}">
                    <a16:creationId xmlns:a16="http://schemas.microsoft.com/office/drawing/2014/main" id="{C09815F7-61CD-4A5B-ADB8-A4FF1A218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6" y="154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513">
                <a:extLst>
                  <a:ext uri="{FF2B5EF4-FFF2-40B4-BE49-F238E27FC236}">
                    <a16:creationId xmlns:a16="http://schemas.microsoft.com/office/drawing/2014/main" id="{8E949ED3-FA5A-41A8-9F80-ADD6C55A7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540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514">
                <a:extLst>
                  <a:ext uri="{FF2B5EF4-FFF2-40B4-BE49-F238E27FC236}">
                    <a16:creationId xmlns:a16="http://schemas.microsoft.com/office/drawing/2014/main" id="{FC3334AB-6836-4E7B-9629-37CBBC981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55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Line 515">
                <a:extLst>
                  <a:ext uri="{FF2B5EF4-FFF2-40B4-BE49-F238E27FC236}">
                    <a16:creationId xmlns:a16="http://schemas.microsoft.com/office/drawing/2014/main" id="{D4E91CFE-1FA6-4A5C-9174-F921E4FBC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4" y="155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516">
                <a:extLst>
                  <a:ext uri="{FF2B5EF4-FFF2-40B4-BE49-F238E27FC236}">
                    <a16:creationId xmlns:a16="http://schemas.microsoft.com/office/drawing/2014/main" id="{CE5FEBB9-A10C-4AE0-9104-08E79BCF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54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517">
                <a:extLst>
                  <a:ext uri="{FF2B5EF4-FFF2-40B4-BE49-F238E27FC236}">
                    <a16:creationId xmlns:a16="http://schemas.microsoft.com/office/drawing/2014/main" id="{1300D18F-C4E4-49AC-8BA0-0FC5320F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60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Line 518">
                <a:extLst>
                  <a:ext uri="{FF2B5EF4-FFF2-40B4-BE49-F238E27FC236}">
                    <a16:creationId xmlns:a16="http://schemas.microsoft.com/office/drawing/2014/main" id="{963ED134-4B01-419B-AB71-BC8C9E809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2" y="1560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519">
                <a:extLst>
                  <a:ext uri="{FF2B5EF4-FFF2-40B4-BE49-F238E27FC236}">
                    <a16:creationId xmlns:a16="http://schemas.microsoft.com/office/drawing/2014/main" id="{14D0DFEF-0BA4-4CEA-9BBC-E57AB537C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58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520">
                <a:extLst>
                  <a:ext uri="{FF2B5EF4-FFF2-40B4-BE49-F238E27FC236}">
                    <a16:creationId xmlns:a16="http://schemas.microsoft.com/office/drawing/2014/main" id="{EB32B6C3-C8B7-46DD-A58B-BDA5EAA8B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1569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Line 521">
                <a:extLst>
                  <a:ext uri="{FF2B5EF4-FFF2-40B4-BE49-F238E27FC236}">
                    <a16:creationId xmlns:a16="http://schemas.microsoft.com/office/drawing/2014/main" id="{BC835C00-5C9E-4076-85DD-A91E5B2C1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0" y="1569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522">
                <a:extLst>
                  <a:ext uri="{FF2B5EF4-FFF2-40B4-BE49-F238E27FC236}">
                    <a16:creationId xmlns:a16="http://schemas.microsoft.com/office/drawing/2014/main" id="{2C545EE6-E032-4DA7-8F47-59C437D1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156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523">
                <a:extLst>
                  <a:ext uri="{FF2B5EF4-FFF2-40B4-BE49-F238E27FC236}">
                    <a16:creationId xmlns:a16="http://schemas.microsoft.com/office/drawing/2014/main" id="{064603BB-372B-4580-AB8A-F983DF3E4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57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Line 524">
                <a:extLst>
                  <a:ext uri="{FF2B5EF4-FFF2-40B4-BE49-F238E27FC236}">
                    <a16:creationId xmlns:a16="http://schemas.microsoft.com/office/drawing/2014/main" id="{18789F01-8612-440C-A604-94181C320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8" y="157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525">
                <a:extLst>
                  <a:ext uri="{FF2B5EF4-FFF2-40B4-BE49-F238E27FC236}">
                    <a16:creationId xmlns:a16="http://schemas.microsoft.com/office/drawing/2014/main" id="{D63F7602-62E8-497B-9FA2-39E75BBF6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576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526">
                <a:extLst>
                  <a:ext uri="{FF2B5EF4-FFF2-40B4-BE49-F238E27FC236}">
                    <a16:creationId xmlns:a16="http://schemas.microsoft.com/office/drawing/2014/main" id="{BBF04511-3695-4F86-9B90-897D968C3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88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Line 527">
                <a:extLst>
                  <a:ext uri="{FF2B5EF4-FFF2-40B4-BE49-F238E27FC236}">
                    <a16:creationId xmlns:a16="http://schemas.microsoft.com/office/drawing/2014/main" id="{5D4121FD-599A-44B8-9924-A0BBE741D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1588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528">
                <a:extLst>
                  <a:ext uri="{FF2B5EF4-FFF2-40B4-BE49-F238E27FC236}">
                    <a16:creationId xmlns:a16="http://schemas.microsoft.com/office/drawing/2014/main" id="{C9848DBC-65F6-4436-A7DA-C7382F957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85"/>
                <a:ext cx="21" cy="10"/>
              </a:xfrm>
              <a:custGeom>
                <a:avLst/>
                <a:gdLst>
                  <a:gd name="T0" fmla="*/ 20 w 21"/>
                  <a:gd name="T1" fmla="*/ 10 h 10"/>
                  <a:gd name="T2" fmla="*/ 21 w 21"/>
                  <a:gd name="T3" fmla="*/ 5 h 10"/>
                  <a:gd name="T4" fmla="*/ 1 w 21"/>
                  <a:gd name="T5" fmla="*/ 0 h 10"/>
                  <a:gd name="T6" fmla="*/ 0 w 21"/>
                  <a:gd name="T7" fmla="*/ 5 h 10"/>
                  <a:gd name="T8" fmla="*/ 20 w 21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">
                    <a:moveTo>
                      <a:pt x="20" y="10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529">
                <a:extLst>
                  <a:ext uri="{FF2B5EF4-FFF2-40B4-BE49-F238E27FC236}">
                    <a16:creationId xmlns:a16="http://schemas.microsoft.com/office/drawing/2014/main" id="{89B30A21-2DE8-411D-ADAA-3E594EFF5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" y="1597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Line 530">
                <a:extLst>
                  <a:ext uri="{FF2B5EF4-FFF2-40B4-BE49-F238E27FC236}">
                    <a16:creationId xmlns:a16="http://schemas.microsoft.com/office/drawing/2014/main" id="{8B2BBCF9-E5BF-43B2-98B9-67FBB7E78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4" y="1597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531">
                <a:extLst>
                  <a:ext uri="{FF2B5EF4-FFF2-40B4-BE49-F238E27FC236}">
                    <a16:creationId xmlns:a16="http://schemas.microsoft.com/office/drawing/2014/main" id="{6687DC52-D4D3-4E2A-9F0D-58E830A14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" y="1595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532">
                <a:extLst>
                  <a:ext uri="{FF2B5EF4-FFF2-40B4-BE49-F238E27FC236}">
                    <a16:creationId xmlns:a16="http://schemas.microsoft.com/office/drawing/2014/main" id="{1B011D3F-AA2C-4BFD-9950-AF54F9ABD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2" y="160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Line 533">
                <a:extLst>
                  <a:ext uri="{FF2B5EF4-FFF2-40B4-BE49-F238E27FC236}">
                    <a16:creationId xmlns:a16="http://schemas.microsoft.com/office/drawing/2014/main" id="{97919533-A1AF-453C-B724-E58A02E8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2" y="160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534">
                <a:extLst>
                  <a:ext uri="{FF2B5EF4-FFF2-40B4-BE49-F238E27FC236}">
                    <a16:creationId xmlns:a16="http://schemas.microsoft.com/office/drawing/2014/main" id="{47A0907B-86D4-4A6D-9BE5-7A000E6F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2" y="160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535">
                <a:extLst>
                  <a:ext uri="{FF2B5EF4-FFF2-40B4-BE49-F238E27FC236}">
                    <a16:creationId xmlns:a16="http://schemas.microsoft.com/office/drawing/2014/main" id="{B77ABACD-F368-4AFF-AA48-190E0D277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61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Line 536">
                <a:extLst>
                  <a:ext uri="{FF2B5EF4-FFF2-40B4-BE49-F238E27FC236}">
                    <a16:creationId xmlns:a16="http://schemas.microsoft.com/office/drawing/2014/main" id="{0C3DE148-9304-4F27-BF13-ECF4B22E8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0" y="161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537">
                <a:extLst>
                  <a:ext uri="{FF2B5EF4-FFF2-40B4-BE49-F238E27FC236}">
                    <a16:creationId xmlns:a16="http://schemas.microsoft.com/office/drawing/2014/main" id="{3A257F7D-1056-43A6-9123-2CB45F3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1613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2 h 7"/>
                  <a:gd name="T4" fmla="*/ 2 w 12"/>
                  <a:gd name="T5" fmla="*/ 0 h 7"/>
                  <a:gd name="T6" fmla="*/ 0 w 12"/>
                  <a:gd name="T7" fmla="*/ 4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538">
                <a:extLst>
                  <a:ext uri="{FF2B5EF4-FFF2-40B4-BE49-F238E27FC236}">
                    <a16:creationId xmlns:a16="http://schemas.microsoft.com/office/drawing/2014/main" id="{E2844900-37DF-4D72-AF65-E851BCF66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1624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Line 539">
                <a:extLst>
                  <a:ext uri="{FF2B5EF4-FFF2-40B4-BE49-F238E27FC236}">
                    <a16:creationId xmlns:a16="http://schemas.microsoft.com/office/drawing/2014/main" id="{5AEBBA05-8439-4F11-BB21-1B7A398A1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624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540">
                <a:extLst>
                  <a:ext uri="{FF2B5EF4-FFF2-40B4-BE49-F238E27FC236}">
                    <a16:creationId xmlns:a16="http://schemas.microsoft.com/office/drawing/2014/main" id="{D2108938-E555-4901-8753-CE9F48A28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622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3 h 7"/>
                  <a:gd name="T4" fmla="*/ 2 w 12"/>
                  <a:gd name="T5" fmla="*/ 0 h 7"/>
                  <a:gd name="T6" fmla="*/ 0 w 12"/>
                  <a:gd name="T7" fmla="*/ 5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3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541">
                <a:extLst>
                  <a:ext uri="{FF2B5EF4-FFF2-40B4-BE49-F238E27FC236}">
                    <a16:creationId xmlns:a16="http://schemas.microsoft.com/office/drawing/2014/main" id="{06D4CB8D-A3C5-4930-8B86-4C94BD381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63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Line 542">
                <a:extLst>
                  <a:ext uri="{FF2B5EF4-FFF2-40B4-BE49-F238E27FC236}">
                    <a16:creationId xmlns:a16="http://schemas.microsoft.com/office/drawing/2014/main" id="{961E5EEB-CE59-4806-B3DE-B44A5B0A0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163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543">
                <a:extLst>
                  <a:ext uri="{FF2B5EF4-FFF2-40B4-BE49-F238E27FC236}">
                    <a16:creationId xmlns:a16="http://schemas.microsoft.com/office/drawing/2014/main" id="{806CA15F-E8FA-473F-AE74-23DA1D3EB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63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0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544">
                <a:extLst>
                  <a:ext uri="{FF2B5EF4-FFF2-40B4-BE49-F238E27FC236}">
                    <a16:creationId xmlns:a16="http://schemas.microsoft.com/office/drawing/2014/main" id="{26D0ACC5-AD8D-4750-A990-7185E09D1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643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Line 545">
                <a:extLst>
                  <a:ext uri="{FF2B5EF4-FFF2-40B4-BE49-F238E27FC236}">
                    <a16:creationId xmlns:a16="http://schemas.microsoft.com/office/drawing/2014/main" id="{5B486649-6854-4346-BE58-58EDE459F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4" y="1643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546">
                <a:extLst>
                  <a:ext uri="{FF2B5EF4-FFF2-40B4-BE49-F238E27FC236}">
                    <a16:creationId xmlns:a16="http://schemas.microsoft.com/office/drawing/2014/main" id="{1B7AFD5F-9A1C-477D-B19C-C9D2E49D7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64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0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547">
                <a:extLst>
                  <a:ext uri="{FF2B5EF4-FFF2-40B4-BE49-F238E27FC236}">
                    <a16:creationId xmlns:a16="http://schemas.microsoft.com/office/drawing/2014/main" id="{E7C2CA4B-F3ED-400E-A348-BBD76D923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2" y="165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Line 548">
                <a:extLst>
                  <a:ext uri="{FF2B5EF4-FFF2-40B4-BE49-F238E27FC236}">
                    <a16:creationId xmlns:a16="http://schemas.microsoft.com/office/drawing/2014/main" id="{838ED703-3C40-4029-8BF1-E8AD69E26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2" y="165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549">
                <a:extLst>
                  <a:ext uri="{FF2B5EF4-FFF2-40B4-BE49-F238E27FC236}">
                    <a16:creationId xmlns:a16="http://schemas.microsoft.com/office/drawing/2014/main" id="{87B3FB9B-48E5-4DD9-AA6E-AE328BC71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1650"/>
                <a:ext cx="12" cy="6"/>
              </a:xfrm>
              <a:custGeom>
                <a:avLst/>
                <a:gdLst>
                  <a:gd name="T0" fmla="*/ 11 w 12"/>
                  <a:gd name="T1" fmla="*/ 6 h 6"/>
                  <a:gd name="T2" fmla="*/ 12 w 12"/>
                  <a:gd name="T3" fmla="*/ 2 h 6"/>
                  <a:gd name="T4" fmla="*/ 1 w 12"/>
                  <a:gd name="T5" fmla="*/ 0 h 6"/>
                  <a:gd name="T6" fmla="*/ 0 w 12"/>
                  <a:gd name="T7" fmla="*/ 4 h 6"/>
                  <a:gd name="T8" fmla="*/ 11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1" y="6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550">
                <a:extLst>
                  <a:ext uri="{FF2B5EF4-FFF2-40B4-BE49-F238E27FC236}">
                    <a16:creationId xmlns:a16="http://schemas.microsoft.com/office/drawing/2014/main" id="{1D328B0C-F9E0-437C-8D88-2CF7B8B83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166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Line 551">
                <a:extLst>
                  <a:ext uri="{FF2B5EF4-FFF2-40B4-BE49-F238E27FC236}">
                    <a16:creationId xmlns:a16="http://schemas.microsoft.com/office/drawing/2014/main" id="{119F6205-3445-442A-8818-2BFCD3308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0" y="166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552">
                <a:extLst>
                  <a:ext uri="{FF2B5EF4-FFF2-40B4-BE49-F238E27FC236}">
                    <a16:creationId xmlns:a16="http://schemas.microsoft.com/office/drawing/2014/main" id="{60956AAF-BC03-4962-BCB7-8AB128ECE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59"/>
                <a:ext cx="12" cy="7"/>
              </a:xfrm>
              <a:custGeom>
                <a:avLst/>
                <a:gdLst>
                  <a:gd name="T0" fmla="*/ 10 w 12"/>
                  <a:gd name="T1" fmla="*/ 7 h 7"/>
                  <a:gd name="T2" fmla="*/ 12 w 12"/>
                  <a:gd name="T3" fmla="*/ 2 h 7"/>
                  <a:gd name="T4" fmla="*/ 1 w 12"/>
                  <a:gd name="T5" fmla="*/ 0 h 7"/>
                  <a:gd name="T6" fmla="*/ 0 w 12"/>
                  <a:gd name="T7" fmla="*/ 4 h 7"/>
                  <a:gd name="T8" fmla="*/ 10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7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553">
                <a:extLst>
                  <a:ext uri="{FF2B5EF4-FFF2-40B4-BE49-F238E27FC236}">
                    <a16:creationId xmlns:a16="http://schemas.microsoft.com/office/drawing/2014/main" id="{93561D06-0492-4464-A58C-4A664CD78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167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Line 554">
                <a:extLst>
                  <a:ext uri="{FF2B5EF4-FFF2-40B4-BE49-F238E27FC236}">
                    <a16:creationId xmlns:a16="http://schemas.microsoft.com/office/drawing/2014/main" id="{58D1A43B-7C69-424F-95FF-E9D105740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8" y="167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555">
                <a:extLst>
                  <a:ext uri="{FF2B5EF4-FFF2-40B4-BE49-F238E27FC236}">
                    <a16:creationId xmlns:a16="http://schemas.microsoft.com/office/drawing/2014/main" id="{E85319EF-8F3F-4B82-9251-AEC234C6F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68"/>
                <a:ext cx="12" cy="7"/>
              </a:xfrm>
              <a:custGeom>
                <a:avLst/>
                <a:gdLst>
                  <a:gd name="T0" fmla="*/ 10 w 12"/>
                  <a:gd name="T1" fmla="*/ 7 h 7"/>
                  <a:gd name="T2" fmla="*/ 12 w 12"/>
                  <a:gd name="T3" fmla="*/ 2 h 7"/>
                  <a:gd name="T4" fmla="*/ 2 w 12"/>
                  <a:gd name="T5" fmla="*/ 0 h 7"/>
                  <a:gd name="T6" fmla="*/ 0 w 12"/>
                  <a:gd name="T7" fmla="*/ 4 h 7"/>
                  <a:gd name="T8" fmla="*/ 10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7"/>
                    </a:moveTo>
                    <a:lnTo>
                      <a:pt x="1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556">
                <a:extLst>
                  <a:ext uri="{FF2B5EF4-FFF2-40B4-BE49-F238E27FC236}">
                    <a16:creationId xmlns:a16="http://schemas.microsoft.com/office/drawing/2014/main" id="{41D535E3-AC99-4841-9C3F-9F2CF05B5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679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Line 557">
                <a:extLst>
                  <a:ext uri="{FF2B5EF4-FFF2-40B4-BE49-F238E27FC236}">
                    <a16:creationId xmlns:a16="http://schemas.microsoft.com/office/drawing/2014/main" id="{EFF9F983-77C6-4F2B-B2F0-6459B0737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679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558">
                <a:extLst>
                  <a:ext uri="{FF2B5EF4-FFF2-40B4-BE49-F238E27FC236}">
                    <a16:creationId xmlns:a16="http://schemas.microsoft.com/office/drawing/2014/main" id="{D03E4EAF-C12E-4C87-B35A-2A7D229E8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" y="1677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2 h 7"/>
                  <a:gd name="T4" fmla="*/ 1 w 12"/>
                  <a:gd name="T5" fmla="*/ 0 h 7"/>
                  <a:gd name="T6" fmla="*/ 0 w 12"/>
                  <a:gd name="T7" fmla="*/ 5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559">
                <a:extLst>
                  <a:ext uri="{FF2B5EF4-FFF2-40B4-BE49-F238E27FC236}">
                    <a16:creationId xmlns:a16="http://schemas.microsoft.com/office/drawing/2014/main" id="{F11DF52B-D2A9-45BE-8020-23FCC3B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1688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Line 560">
                <a:extLst>
                  <a:ext uri="{FF2B5EF4-FFF2-40B4-BE49-F238E27FC236}">
                    <a16:creationId xmlns:a16="http://schemas.microsoft.com/office/drawing/2014/main" id="{7899C177-F484-4F75-B540-CDCE5DE0C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4" y="1688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Freeform 561">
                <a:extLst>
                  <a:ext uri="{FF2B5EF4-FFF2-40B4-BE49-F238E27FC236}">
                    <a16:creationId xmlns:a16="http://schemas.microsoft.com/office/drawing/2014/main" id="{56EF1794-B955-4E7F-AFAA-E2DBE55EC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86"/>
                <a:ext cx="11" cy="7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1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562">
                <a:extLst>
                  <a:ext uri="{FF2B5EF4-FFF2-40B4-BE49-F238E27FC236}">
                    <a16:creationId xmlns:a16="http://schemas.microsoft.com/office/drawing/2014/main" id="{47A732A0-1CDD-4522-A856-A3FDA8EAB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1698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Line 563">
                <a:extLst>
                  <a:ext uri="{FF2B5EF4-FFF2-40B4-BE49-F238E27FC236}">
                    <a16:creationId xmlns:a16="http://schemas.microsoft.com/office/drawing/2014/main" id="{749FB56D-AE49-474B-AC51-E6E1A9881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1698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564">
                <a:extLst>
                  <a:ext uri="{FF2B5EF4-FFF2-40B4-BE49-F238E27FC236}">
                    <a16:creationId xmlns:a16="http://schemas.microsoft.com/office/drawing/2014/main" id="{EA49573E-CD44-4418-A96D-9C9FBA90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695"/>
                <a:ext cx="22" cy="9"/>
              </a:xfrm>
              <a:custGeom>
                <a:avLst/>
                <a:gdLst>
                  <a:gd name="T0" fmla="*/ 21 w 22"/>
                  <a:gd name="T1" fmla="*/ 9 h 9"/>
                  <a:gd name="T2" fmla="*/ 22 w 22"/>
                  <a:gd name="T3" fmla="*/ 5 h 9"/>
                  <a:gd name="T4" fmla="*/ 1 w 22"/>
                  <a:gd name="T5" fmla="*/ 0 h 9"/>
                  <a:gd name="T6" fmla="*/ 0 w 22"/>
                  <a:gd name="T7" fmla="*/ 5 h 9"/>
                  <a:gd name="T8" fmla="*/ 21 w 2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9">
                    <a:moveTo>
                      <a:pt x="21" y="9"/>
                    </a:moveTo>
                    <a:lnTo>
                      <a:pt x="22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565">
                <a:extLst>
                  <a:ext uri="{FF2B5EF4-FFF2-40B4-BE49-F238E27FC236}">
                    <a16:creationId xmlns:a16="http://schemas.microsoft.com/office/drawing/2014/main" id="{068FB2A1-5C85-49BD-A7C4-73E6BD222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" y="1707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Line 566">
                <a:extLst>
                  <a:ext uri="{FF2B5EF4-FFF2-40B4-BE49-F238E27FC236}">
                    <a16:creationId xmlns:a16="http://schemas.microsoft.com/office/drawing/2014/main" id="{A5383804-5418-4434-83AA-F954773B7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1707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567">
                <a:extLst>
                  <a:ext uri="{FF2B5EF4-FFF2-40B4-BE49-F238E27FC236}">
                    <a16:creationId xmlns:a16="http://schemas.microsoft.com/office/drawing/2014/main" id="{A21FE841-14A3-4702-88EB-3A68F1CF8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1705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568">
                <a:extLst>
                  <a:ext uri="{FF2B5EF4-FFF2-40B4-BE49-F238E27FC236}">
                    <a16:creationId xmlns:a16="http://schemas.microsoft.com/office/drawing/2014/main" id="{83EBDAEF-470F-4827-9E31-28FD2F6EB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1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Line 569">
                <a:extLst>
                  <a:ext uri="{FF2B5EF4-FFF2-40B4-BE49-F238E27FC236}">
                    <a16:creationId xmlns:a16="http://schemas.microsoft.com/office/drawing/2014/main" id="{229C252D-C87B-454C-8EA6-BCCFA9B04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8" y="171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570">
                <a:extLst>
                  <a:ext uri="{FF2B5EF4-FFF2-40B4-BE49-F238E27FC236}">
                    <a16:creationId xmlns:a16="http://schemas.microsoft.com/office/drawing/2014/main" id="{93BBD1ED-B7CE-484C-BFAA-283770FB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1714"/>
                <a:ext cx="12" cy="6"/>
              </a:xfrm>
              <a:custGeom>
                <a:avLst/>
                <a:gdLst>
                  <a:gd name="T0" fmla="*/ 10 w 12"/>
                  <a:gd name="T1" fmla="*/ 6 h 6"/>
                  <a:gd name="T2" fmla="*/ 12 w 12"/>
                  <a:gd name="T3" fmla="*/ 2 h 6"/>
                  <a:gd name="T4" fmla="*/ 1 w 12"/>
                  <a:gd name="T5" fmla="*/ 0 h 6"/>
                  <a:gd name="T6" fmla="*/ 0 w 12"/>
                  <a:gd name="T7" fmla="*/ 4 h 6"/>
                  <a:gd name="T8" fmla="*/ 10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6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571">
                <a:extLst>
                  <a:ext uri="{FF2B5EF4-FFF2-40B4-BE49-F238E27FC236}">
                    <a16:creationId xmlns:a16="http://schemas.microsoft.com/office/drawing/2014/main" id="{D7CEF338-4ABE-4DDA-8D58-EE18FBB92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" y="172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Line 572">
                <a:extLst>
                  <a:ext uri="{FF2B5EF4-FFF2-40B4-BE49-F238E27FC236}">
                    <a16:creationId xmlns:a16="http://schemas.microsoft.com/office/drawing/2014/main" id="{0C66C707-BC19-4E31-AC20-FD7703A24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6" y="172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Freeform 573">
                <a:extLst>
                  <a:ext uri="{FF2B5EF4-FFF2-40B4-BE49-F238E27FC236}">
                    <a16:creationId xmlns:a16="http://schemas.microsoft.com/office/drawing/2014/main" id="{D48B8F6B-4E52-4565-AB25-91EE85E92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72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574">
                <a:extLst>
                  <a:ext uri="{FF2B5EF4-FFF2-40B4-BE49-F238E27FC236}">
                    <a16:creationId xmlns:a16="http://schemas.microsoft.com/office/drawing/2014/main" id="{B0E9413B-AB78-4EE5-B67C-24878B520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173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Line 575">
                <a:extLst>
                  <a:ext uri="{FF2B5EF4-FFF2-40B4-BE49-F238E27FC236}">
                    <a16:creationId xmlns:a16="http://schemas.microsoft.com/office/drawing/2014/main" id="{1AF2E106-4D9F-4E8D-ACAF-B5FC72832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4" y="173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576">
                <a:extLst>
                  <a:ext uri="{FF2B5EF4-FFF2-40B4-BE49-F238E27FC236}">
                    <a16:creationId xmlns:a16="http://schemas.microsoft.com/office/drawing/2014/main" id="{333198F6-29B6-4EA7-AAC7-DB375234D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32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577">
                <a:extLst>
                  <a:ext uri="{FF2B5EF4-FFF2-40B4-BE49-F238E27FC236}">
                    <a16:creationId xmlns:a16="http://schemas.microsoft.com/office/drawing/2014/main" id="{CC9AD135-A877-458E-8543-A88F6836F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1743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Line 578">
                <a:extLst>
                  <a:ext uri="{FF2B5EF4-FFF2-40B4-BE49-F238E27FC236}">
                    <a16:creationId xmlns:a16="http://schemas.microsoft.com/office/drawing/2014/main" id="{E68460BB-699E-4218-A676-A872D6D0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2" y="1743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579">
                <a:extLst>
                  <a:ext uri="{FF2B5EF4-FFF2-40B4-BE49-F238E27FC236}">
                    <a16:creationId xmlns:a16="http://schemas.microsoft.com/office/drawing/2014/main" id="{880D4808-4A36-40FE-8940-48710DC4A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74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580">
                <a:extLst>
                  <a:ext uri="{FF2B5EF4-FFF2-40B4-BE49-F238E27FC236}">
                    <a16:creationId xmlns:a16="http://schemas.microsoft.com/office/drawing/2014/main" id="{4F14F0A4-71F4-4622-861D-4A8CB11B9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1752"/>
                <a:ext cx="20" cy="5"/>
              </a:xfrm>
              <a:custGeom>
                <a:avLst/>
                <a:gdLst>
                  <a:gd name="T0" fmla="*/ 0 w 20"/>
                  <a:gd name="T1" fmla="*/ 0 h 5"/>
                  <a:gd name="T2" fmla="*/ 20 w 20"/>
                  <a:gd name="T3" fmla="*/ 5 h 5"/>
                  <a:gd name="T4" fmla="*/ 0 w 2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Line 581">
                <a:extLst>
                  <a:ext uri="{FF2B5EF4-FFF2-40B4-BE49-F238E27FC236}">
                    <a16:creationId xmlns:a16="http://schemas.microsoft.com/office/drawing/2014/main" id="{0137139F-9843-43FF-90A7-C7F32AC43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" y="1752"/>
                <a:ext cx="20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582">
                <a:extLst>
                  <a:ext uri="{FF2B5EF4-FFF2-40B4-BE49-F238E27FC236}">
                    <a16:creationId xmlns:a16="http://schemas.microsoft.com/office/drawing/2014/main" id="{09FF417D-D6FF-4501-ABB8-A62A2AED4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50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5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Freeform 583">
                <a:extLst>
                  <a:ext uri="{FF2B5EF4-FFF2-40B4-BE49-F238E27FC236}">
                    <a16:creationId xmlns:a16="http://schemas.microsoft.com/office/drawing/2014/main" id="{4CF14F13-28FA-4E75-88DE-CAF2EAC48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8" y="176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Line 584">
                <a:extLst>
                  <a:ext uri="{FF2B5EF4-FFF2-40B4-BE49-F238E27FC236}">
                    <a16:creationId xmlns:a16="http://schemas.microsoft.com/office/drawing/2014/main" id="{EDFC348E-E48E-401C-8121-FC0B870BC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" y="176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585">
                <a:extLst>
                  <a:ext uri="{FF2B5EF4-FFF2-40B4-BE49-F238E27FC236}">
                    <a16:creationId xmlns:a16="http://schemas.microsoft.com/office/drawing/2014/main" id="{2C29E4CA-6B14-4A50-9381-8526BFFE3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5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586">
                <a:extLst>
                  <a:ext uri="{FF2B5EF4-FFF2-40B4-BE49-F238E27FC236}">
                    <a16:creationId xmlns:a16="http://schemas.microsoft.com/office/drawing/2014/main" id="{8A9D51E1-AD01-4ADB-AB76-ADD3CAD06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7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Line 587">
                <a:extLst>
                  <a:ext uri="{FF2B5EF4-FFF2-40B4-BE49-F238E27FC236}">
                    <a16:creationId xmlns:a16="http://schemas.microsoft.com/office/drawing/2014/main" id="{D9E5D777-1074-4C25-9DA5-BC5291AB5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6" y="177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588">
                <a:extLst>
                  <a:ext uri="{FF2B5EF4-FFF2-40B4-BE49-F238E27FC236}">
                    <a16:creationId xmlns:a16="http://schemas.microsoft.com/office/drawing/2014/main" id="{8A6F3D86-8A5D-4E77-A3D1-E666872E4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1769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589">
                <a:extLst>
                  <a:ext uri="{FF2B5EF4-FFF2-40B4-BE49-F238E27FC236}">
                    <a16:creationId xmlns:a16="http://schemas.microsoft.com/office/drawing/2014/main" id="{F1AD3939-D8A2-4BCD-9884-794F843C0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78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Line 590">
                <a:extLst>
                  <a:ext uri="{FF2B5EF4-FFF2-40B4-BE49-F238E27FC236}">
                    <a16:creationId xmlns:a16="http://schemas.microsoft.com/office/drawing/2014/main" id="{078F91FE-BBD7-460E-9633-B73905FCE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" y="178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591">
                <a:extLst>
                  <a:ext uri="{FF2B5EF4-FFF2-40B4-BE49-F238E27FC236}">
                    <a16:creationId xmlns:a16="http://schemas.microsoft.com/office/drawing/2014/main" id="{5BAA8E35-3705-4E0C-9DD3-8746D69F4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1778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592">
                <a:extLst>
                  <a:ext uri="{FF2B5EF4-FFF2-40B4-BE49-F238E27FC236}">
                    <a16:creationId xmlns:a16="http://schemas.microsoft.com/office/drawing/2014/main" id="{2E7A13D4-C984-4C23-87E8-2A7FB8660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178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Line 593">
                <a:extLst>
                  <a:ext uri="{FF2B5EF4-FFF2-40B4-BE49-F238E27FC236}">
                    <a16:creationId xmlns:a16="http://schemas.microsoft.com/office/drawing/2014/main" id="{B5798302-1560-4B6D-8A1F-B47B276A8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2" y="178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594">
                <a:extLst>
                  <a:ext uri="{FF2B5EF4-FFF2-40B4-BE49-F238E27FC236}">
                    <a16:creationId xmlns:a16="http://schemas.microsoft.com/office/drawing/2014/main" id="{B6BE5B88-3988-425E-807D-428A7887E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78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595">
                <a:extLst>
                  <a:ext uri="{FF2B5EF4-FFF2-40B4-BE49-F238E27FC236}">
                    <a16:creationId xmlns:a16="http://schemas.microsoft.com/office/drawing/2014/main" id="{C3C77CBA-BCEB-4154-A671-586D4FBC3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1798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Line 596">
                <a:extLst>
                  <a:ext uri="{FF2B5EF4-FFF2-40B4-BE49-F238E27FC236}">
                    <a16:creationId xmlns:a16="http://schemas.microsoft.com/office/drawing/2014/main" id="{3681D7FA-4CE8-468D-AF1D-A4F97C6CF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0" y="1798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597">
                <a:extLst>
                  <a:ext uri="{FF2B5EF4-FFF2-40B4-BE49-F238E27FC236}">
                    <a16:creationId xmlns:a16="http://schemas.microsoft.com/office/drawing/2014/main" id="{A8D7E23C-0BA0-4510-AA39-7613B8F30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" y="1796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5" name="Freeform 598">
                <a:extLst>
                  <a:ext uri="{FF2B5EF4-FFF2-40B4-BE49-F238E27FC236}">
                    <a16:creationId xmlns:a16="http://schemas.microsoft.com/office/drawing/2014/main" id="{6F8E8C1C-8C83-46D3-B303-5777B6900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" y="1807"/>
                <a:ext cx="20" cy="5"/>
              </a:xfrm>
              <a:custGeom>
                <a:avLst/>
                <a:gdLst>
                  <a:gd name="T0" fmla="*/ 0 w 20"/>
                  <a:gd name="T1" fmla="*/ 0 h 5"/>
                  <a:gd name="T2" fmla="*/ 20 w 20"/>
                  <a:gd name="T3" fmla="*/ 5 h 5"/>
                  <a:gd name="T4" fmla="*/ 0 w 2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Line 599">
                <a:extLst>
                  <a:ext uri="{FF2B5EF4-FFF2-40B4-BE49-F238E27FC236}">
                    <a16:creationId xmlns:a16="http://schemas.microsoft.com/office/drawing/2014/main" id="{3E97903E-C344-4458-82DB-B477CB175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1807"/>
                <a:ext cx="20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600">
                <a:extLst>
                  <a:ext uri="{FF2B5EF4-FFF2-40B4-BE49-F238E27FC236}">
                    <a16:creationId xmlns:a16="http://schemas.microsoft.com/office/drawing/2014/main" id="{021D4510-AF6E-4A53-B1E0-9EBC9AD22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" y="1805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5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601">
                <a:extLst>
                  <a:ext uri="{FF2B5EF4-FFF2-40B4-BE49-F238E27FC236}">
                    <a16:creationId xmlns:a16="http://schemas.microsoft.com/office/drawing/2014/main" id="{271593F4-86D4-4292-881F-597184582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1816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Line 602">
                <a:extLst>
                  <a:ext uri="{FF2B5EF4-FFF2-40B4-BE49-F238E27FC236}">
                    <a16:creationId xmlns:a16="http://schemas.microsoft.com/office/drawing/2014/main" id="{1F9CE6F2-67B9-4FB5-908F-8A17BD9B8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816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603">
                <a:extLst>
                  <a:ext uri="{FF2B5EF4-FFF2-40B4-BE49-F238E27FC236}">
                    <a16:creationId xmlns:a16="http://schemas.microsoft.com/office/drawing/2014/main" id="{5F6A42B7-12DB-49BE-9A68-6DFB6892F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5" y="181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604">
                <a:extLst>
                  <a:ext uri="{FF2B5EF4-FFF2-40B4-BE49-F238E27FC236}">
                    <a16:creationId xmlns:a16="http://schemas.microsoft.com/office/drawing/2014/main" id="{FBE0E7C2-01DF-406E-8384-8C422B405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182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Line 605">
                <a:extLst>
                  <a:ext uri="{FF2B5EF4-FFF2-40B4-BE49-F238E27FC236}">
                    <a16:creationId xmlns:a16="http://schemas.microsoft.com/office/drawing/2014/main" id="{A32AD6D6-6992-4854-80FD-035EB5FE0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4" y="182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606">
                <a:extLst>
                  <a:ext uri="{FF2B5EF4-FFF2-40B4-BE49-F238E27FC236}">
                    <a16:creationId xmlns:a16="http://schemas.microsoft.com/office/drawing/2014/main" id="{96F24AE9-4C92-4EBC-B0A5-D268FDADB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182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" name="Freeform 608">
              <a:extLst>
                <a:ext uri="{FF2B5EF4-FFF2-40B4-BE49-F238E27FC236}">
                  <a16:creationId xmlns:a16="http://schemas.microsoft.com/office/drawing/2014/main" id="{1FD059B0-D19E-4CFD-8B5D-E5361658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814" y="2807622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Line 609">
              <a:extLst>
                <a:ext uri="{FF2B5EF4-FFF2-40B4-BE49-F238E27FC236}">
                  <a16:creationId xmlns:a16="http://schemas.microsoft.com/office/drawing/2014/main" id="{909679EE-E660-4DBA-B51B-7F6A2948C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8814" y="2807622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10">
              <a:extLst>
                <a:ext uri="{FF2B5EF4-FFF2-40B4-BE49-F238E27FC236}">
                  <a16:creationId xmlns:a16="http://schemas.microsoft.com/office/drawing/2014/main" id="{526E70BA-75D0-4632-89B5-B75B5519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814" y="2802783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611">
              <a:extLst>
                <a:ext uri="{FF2B5EF4-FFF2-40B4-BE49-F238E27FC236}">
                  <a16:creationId xmlns:a16="http://schemas.microsoft.com/office/drawing/2014/main" id="{450EEAD0-8A45-4982-820D-E88A30388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588" y="2822141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Line 612">
              <a:extLst>
                <a:ext uri="{FF2B5EF4-FFF2-40B4-BE49-F238E27FC236}">
                  <a16:creationId xmlns:a16="http://schemas.microsoft.com/office/drawing/2014/main" id="{C69A06D3-23AF-49EF-918A-227E59D56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5588" y="2822141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13">
              <a:extLst>
                <a:ext uri="{FF2B5EF4-FFF2-40B4-BE49-F238E27FC236}">
                  <a16:creationId xmlns:a16="http://schemas.microsoft.com/office/drawing/2014/main" id="{4BF8C384-84B7-4765-9C08-0C6C597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588" y="2818915"/>
              <a:ext cx="17745" cy="9679"/>
            </a:xfrm>
            <a:custGeom>
              <a:avLst/>
              <a:gdLst>
                <a:gd name="T0" fmla="*/ 10 w 11"/>
                <a:gd name="T1" fmla="*/ 6 h 6"/>
                <a:gd name="T2" fmla="*/ 11 w 11"/>
                <a:gd name="T3" fmla="*/ 2 h 6"/>
                <a:gd name="T4" fmla="*/ 1 w 11"/>
                <a:gd name="T5" fmla="*/ 0 h 6"/>
                <a:gd name="T6" fmla="*/ 0 w 11"/>
                <a:gd name="T7" fmla="*/ 4 h 6"/>
                <a:gd name="T8" fmla="*/ 10 w 1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0" y="6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614">
              <a:extLst>
                <a:ext uri="{FF2B5EF4-FFF2-40B4-BE49-F238E27FC236}">
                  <a16:creationId xmlns:a16="http://schemas.microsoft.com/office/drawing/2014/main" id="{637CBB03-2459-48F7-A0E1-47BC0884E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363" y="2836660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Line 615">
              <a:extLst>
                <a:ext uri="{FF2B5EF4-FFF2-40B4-BE49-F238E27FC236}">
                  <a16:creationId xmlns:a16="http://schemas.microsoft.com/office/drawing/2014/main" id="{8CF375D5-3D6C-464D-8D63-BCC05BF5A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2363" y="2836660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16">
              <a:extLst>
                <a:ext uri="{FF2B5EF4-FFF2-40B4-BE49-F238E27FC236}">
                  <a16:creationId xmlns:a16="http://schemas.microsoft.com/office/drawing/2014/main" id="{EFC27095-8314-4ED5-818B-6B012DB89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363" y="2833434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17">
              <a:extLst>
                <a:ext uri="{FF2B5EF4-FFF2-40B4-BE49-F238E27FC236}">
                  <a16:creationId xmlns:a16="http://schemas.microsoft.com/office/drawing/2014/main" id="{994473F5-1120-407C-878E-47EA4B9D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0749" y="2851179"/>
              <a:ext cx="32264" cy="8066"/>
            </a:xfrm>
            <a:custGeom>
              <a:avLst/>
              <a:gdLst>
                <a:gd name="T0" fmla="*/ 0 w 20"/>
                <a:gd name="T1" fmla="*/ 0 h 5"/>
                <a:gd name="T2" fmla="*/ 20 w 20"/>
                <a:gd name="T3" fmla="*/ 5 h 5"/>
                <a:gd name="T4" fmla="*/ 0 w 2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ine 618">
              <a:extLst>
                <a:ext uri="{FF2B5EF4-FFF2-40B4-BE49-F238E27FC236}">
                  <a16:creationId xmlns:a16="http://schemas.microsoft.com/office/drawing/2014/main" id="{E9FB0660-CBBF-4C06-94DF-B548BE978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0749" y="2851179"/>
              <a:ext cx="32264" cy="806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19">
              <a:extLst>
                <a:ext uri="{FF2B5EF4-FFF2-40B4-BE49-F238E27FC236}">
                  <a16:creationId xmlns:a16="http://schemas.microsoft.com/office/drawing/2014/main" id="{534B38C9-38ED-460E-B036-AC3F3667A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135" y="2847952"/>
              <a:ext cx="33877" cy="14519"/>
            </a:xfrm>
            <a:custGeom>
              <a:avLst/>
              <a:gdLst>
                <a:gd name="T0" fmla="*/ 20 w 21"/>
                <a:gd name="T1" fmla="*/ 9 h 9"/>
                <a:gd name="T2" fmla="*/ 21 w 21"/>
                <a:gd name="T3" fmla="*/ 5 h 9"/>
                <a:gd name="T4" fmla="*/ 1 w 21"/>
                <a:gd name="T5" fmla="*/ 0 h 9"/>
                <a:gd name="T6" fmla="*/ 0 w 21"/>
                <a:gd name="T7" fmla="*/ 4 h 9"/>
                <a:gd name="T8" fmla="*/ 20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0" y="9"/>
                  </a:moveTo>
                  <a:lnTo>
                    <a:pt x="21" y="5"/>
                  </a:lnTo>
                  <a:lnTo>
                    <a:pt x="1" y="0"/>
                  </a:lnTo>
                  <a:lnTo>
                    <a:pt x="0" y="4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20">
              <a:extLst>
                <a:ext uri="{FF2B5EF4-FFF2-40B4-BE49-F238E27FC236}">
                  <a16:creationId xmlns:a16="http://schemas.microsoft.com/office/drawing/2014/main" id="{96A571F6-DEFA-406E-B328-44287943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909" y="2867311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Line 621">
              <a:extLst>
                <a:ext uri="{FF2B5EF4-FFF2-40B4-BE49-F238E27FC236}">
                  <a16:creationId xmlns:a16="http://schemas.microsoft.com/office/drawing/2014/main" id="{DE2B3C5C-1136-4295-9E56-1EA3DD213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5909" y="2867311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622">
              <a:extLst>
                <a:ext uri="{FF2B5EF4-FFF2-40B4-BE49-F238E27FC236}">
                  <a16:creationId xmlns:a16="http://schemas.microsoft.com/office/drawing/2014/main" id="{9BFEFD62-A27E-4DF5-8C97-1426270A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909" y="2864084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623">
              <a:extLst>
                <a:ext uri="{FF2B5EF4-FFF2-40B4-BE49-F238E27FC236}">
                  <a16:creationId xmlns:a16="http://schemas.microsoft.com/office/drawing/2014/main" id="{C1D75AC6-E1B7-415D-9712-5227EB2E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683" y="2881829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Line 624">
              <a:extLst>
                <a:ext uri="{FF2B5EF4-FFF2-40B4-BE49-F238E27FC236}">
                  <a16:creationId xmlns:a16="http://schemas.microsoft.com/office/drawing/2014/main" id="{1884AAEC-9D38-45DE-9C57-7BE15C0D6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2683" y="2881829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625">
              <a:extLst>
                <a:ext uri="{FF2B5EF4-FFF2-40B4-BE49-F238E27FC236}">
                  <a16:creationId xmlns:a16="http://schemas.microsoft.com/office/drawing/2014/main" id="{D42B5793-45DC-402D-A6B6-5CC45047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683" y="2878603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626">
              <a:extLst>
                <a:ext uri="{FF2B5EF4-FFF2-40B4-BE49-F238E27FC236}">
                  <a16:creationId xmlns:a16="http://schemas.microsoft.com/office/drawing/2014/main" id="{1D210248-9491-4518-A84B-54099816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456" y="2896348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ine 627">
              <a:extLst>
                <a:ext uri="{FF2B5EF4-FFF2-40B4-BE49-F238E27FC236}">
                  <a16:creationId xmlns:a16="http://schemas.microsoft.com/office/drawing/2014/main" id="{9B04B034-150D-4F13-8B81-2CF4748F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9456" y="2896348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628">
              <a:extLst>
                <a:ext uri="{FF2B5EF4-FFF2-40B4-BE49-F238E27FC236}">
                  <a16:creationId xmlns:a16="http://schemas.microsoft.com/office/drawing/2014/main" id="{3AEBD04B-9B36-4496-A1B2-3BE0E34A3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456" y="2893122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629">
              <a:extLst>
                <a:ext uri="{FF2B5EF4-FFF2-40B4-BE49-F238E27FC236}">
                  <a16:creationId xmlns:a16="http://schemas.microsoft.com/office/drawing/2014/main" id="{2F9F8ED7-BF47-4E46-A813-D9F28774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231" y="2912479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Line 630">
              <a:extLst>
                <a:ext uri="{FF2B5EF4-FFF2-40B4-BE49-F238E27FC236}">
                  <a16:creationId xmlns:a16="http://schemas.microsoft.com/office/drawing/2014/main" id="{A9FE8D1F-BE59-4BD1-B271-81A8E55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6231" y="2912479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631">
              <a:extLst>
                <a:ext uri="{FF2B5EF4-FFF2-40B4-BE49-F238E27FC236}">
                  <a16:creationId xmlns:a16="http://schemas.microsoft.com/office/drawing/2014/main" id="{4A7FD19A-D10E-429C-A4CD-A8B7DC7B3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231" y="2907640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632">
              <a:extLst>
                <a:ext uri="{FF2B5EF4-FFF2-40B4-BE49-F238E27FC236}">
                  <a16:creationId xmlns:a16="http://schemas.microsoft.com/office/drawing/2014/main" id="{FA3AE8CB-7BC1-4B74-BE07-BDD0F0D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004" y="2926998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Line 633">
              <a:extLst>
                <a:ext uri="{FF2B5EF4-FFF2-40B4-BE49-F238E27FC236}">
                  <a16:creationId xmlns:a16="http://schemas.microsoft.com/office/drawing/2014/main" id="{FBAD43AE-FDC3-42AA-AE1B-8771C2FD9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3004" y="2926998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634">
              <a:extLst>
                <a:ext uri="{FF2B5EF4-FFF2-40B4-BE49-F238E27FC236}">
                  <a16:creationId xmlns:a16="http://schemas.microsoft.com/office/drawing/2014/main" id="{C9E1E52D-8D7C-428F-A57A-DA716ED34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004" y="2922159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635">
              <a:extLst>
                <a:ext uri="{FF2B5EF4-FFF2-40B4-BE49-F238E27FC236}">
                  <a16:creationId xmlns:a16="http://schemas.microsoft.com/office/drawing/2014/main" id="{F1D9A801-E9F5-45FB-96A0-C2FED5AC7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777" y="2941517"/>
              <a:ext cx="32264" cy="6453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ine 636">
              <a:extLst>
                <a:ext uri="{FF2B5EF4-FFF2-40B4-BE49-F238E27FC236}">
                  <a16:creationId xmlns:a16="http://schemas.microsoft.com/office/drawing/2014/main" id="{DA1CF39F-9740-4C04-86F9-0AA43918E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9777" y="2941517"/>
              <a:ext cx="32264" cy="645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637">
              <a:extLst>
                <a:ext uri="{FF2B5EF4-FFF2-40B4-BE49-F238E27FC236}">
                  <a16:creationId xmlns:a16="http://schemas.microsoft.com/office/drawing/2014/main" id="{647CB255-56F3-456F-8501-BD1A039F7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777" y="2938291"/>
              <a:ext cx="33877" cy="14519"/>
            </a:xfrm>
            <a:custGeom>
              <a:avLst/>
              <a:gdLst>
                <a:gd name="T0" fmla="*/ 20 w 21"/>
                <a:gd name="T1" fmla="*/ 9 h 9"/>
                <a:gd name="T2" fmla="*/ 21 w 21"/>
                <a:gd name="T3" fmla="*/ 4 h 9"/>
                <a:gd name="T4" fmla="*/ 1 w 21"/>
                <a:gd name="T5" fmla="*/ 0 h 9"/>
                <a:gd name="T6" fmla="*/ 0 w 21"/>
                <a:gd name="T7" fmla="*/ 4 h 9"/>
                <a:gd name="T8" fmla="*/ 20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0" y="9"/>
                  </a:moveTo>
                  <a:lnTo>
                    <a:pt x="21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638">
              <a:extLst>
                <a:ext uri="{FF2B5EF4-FFF2-40B4-BE49-F238E27FC236}">
                  <a16:creationId xmlns:a16="http://schemas.microsoft.com/office/drawing/2014/main" id="{2E73920E-2B14-462D-B937-052F382D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551" y="2956036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Line 639">
              <a:extLst>
                <a:ext uri="{FF2B5EF4-FFF2-40B4-BE49-F238E27FC236}">
                  <a16:creationId xmlns:a16="http://schemas.microsoft.com/office/drawing/2014/main" id="{6EBF89BF-AB5C-4D7F-ADF8-85AEFF11D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6551" y="2956036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640">
              <a:extLst>
                <a:ext uri="{FF2B5EF4-FFF2-40B4-BE49-F238E27FC236}">
                  <a16:creationId xmlns:a16="http://schemas.microsoft.com/office/drawing/2014/main" id="{39F02DCC-0E11-48F1-8623-20A67FF2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551" y="2952809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641">
              <a:extLst>
                <a:ext uri="{FF2B5EF4-FFF2-40B4-BE49-F238E27FC236}">
                  <a16:creationId xmlns:a16="http://schemas.microsoft.com/office/drawing/2014/main" id="{5340F92E-9379-45BA-A7E3-A22ABA53D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24" y="2970554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Line 642">
              <a:extLst>
                <a:ext uri="{FF2B5EF4-FFF2-40B4-BE49-F238E27FC236}">
                  <a16:creationId xmlns:a16="http://schemas.microsoft.com/office/drawing/2014/main" id="{13CEF8AA-F6DC-4B88-BA07-13B08FB17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3324" y="2970554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643">
              <a:extLst>
                <a:ext uri="{FF2B5EF4-FFF2-40B4-BE49-F238E27FC236}">
                  <a16:creationId xmlns:a16="http://schemas.microsoft.com/office/drawing/2014/main" id="{C92CC87C-ED27-4216-B3ED-7CF7A7889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24" y="2967328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44">
              <a:extLst>
                <a:ext uri="{FF2B5EF4-FFF2-40B4-BE49-F238E27FC236}">
                  <a16:creationId xmlns:a16="http://schemas.microsoft.com/office/drawing/2014/main" id="{3D1EE7C1-8209-46E2-AA26-746633D1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099" y="2985073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Line 645">
              <a:extLst>
                <a:ext uri="{FF2B5EF4-FFF2-40B4-BE49-F238E27FC236}">
                  <a16:creationId xmlns:a16="http://schemas.microsoft.com/office/drawing/2014/main" id="{B159A603-0147-4F2D-8A93-556AA34E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0099" y="2985073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646">
              <a:extLst>
                <a:ext uri="{FF2B5EF4-FFF2-40B4-BE49-F238E27FC236}">
                  <a16:creationId xmlns:a16="http://schemas.microsoft.com/office/drawing/2014/main" id="{E6F90717-1108-4382-875D-59B70CF28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099" y="2981847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47">
              <a:extLst>
                <a:ext uri="{FF2B5EF4-FFF2-40B4-BE49-F238E27FC236}">
                  <a16:creationId xmlns:a16="http://schemas.microsoft.com/office/drawing/2014/main" id="{742C3D02-FCEE-4396-8494-9E767E62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872" y="2999592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Line 648">
              <a:extLst>
                <a:ext uri="{FF2B5EF4-FFF2-40B4-BE49-F238E27FC236}">
                  <a16:creationId xmlns:a16="http://schemas.microsoft.com/office/drawing/2014/main" id="{7B4A20CE-19BE-4095-B16B-619CEF39A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872" y="2999592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649">
              <a:extLst>
                <a:ext uri="{FF2B5EF4-FFF2-40B4-BE49-F238E27FC236}">
                  <a16:creationId xmlns:a16="http://schemas.microsoft.com/office/drawing/2014/main" id="{F357BE26-0117-485E-9E1D-C60C8D0F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872" y="2996365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650">
              <a:extLst>
                <a:ext uri="{FF2B5EF4-FFF2-40B4-BE49-F238E27FC236}">
                  <a16:creationId xmlns:a16="http://schemas.microsoft.com/office/drawing/2014/main" id="{F3487489-C6F5-4E61-AB2C-1EA3B7507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645" y="3015724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Line 651">
              <a:extLst>
                <a:ext uri="{FF2B5EF4-FFF2-40B4-BE49-F238E27FC236}">
                  <a16:creationId xmlns:a16="http://schemas.microsoft.com/office/drawing/2014/main" id="{B952F8D3-A442-4F9B-84FC-D66479B9C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3645" y="3015724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652">
              <a:extLst>
                <a:ext uri="{FF2B5EF4-FFF2-40B4-BE49-F238E27FC236}">
                  <a16:creationId xmlns:a16="http://schemas.microsoft.com/office/drawing/2014/main" id="{9A563A08-0BC4-4512-A448-4F46ECC8C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032" y="3010884"/>
              <a:ext cx="19358" cy="11292"/>
            </a:xfrm>
            <a:custGeom>
              <a:avLst/>
              <a:gdLst>
                <a:gd name="T0" fmla="*/ 11 w 12"/>
                <a:gd name="T1" fmla="*/ 7 h 7"/>
                <a:gd name="T2" fmla="*/ 12 w 12"/>
                <a:gd name="T3" fmla="*/ 3 h 7"/>
                <a:gd name="T4" fmla="*/ 2 w 12"/>
                <a:gd name="T5" fmla="*/ 0 h 7"/>
                <a:gd name="T6" fmla="*/ 0 w 12"/>
                <a:gd name="T7" fmla="*/ 5 h 7"/>
                <a:gd name="T8" fmla="*/ 11 w 12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1" y="7"/>
                  </a:moveTo>
                  <a:lnTo>
                    <a:pt x="12" y="3"/>
                  </a:lnTo>
                  <a:lnTo>
                    <a:pt x="2" y="0"/>
                  </a:lnTo>
                  <a:lnTo>
                    <a:pt x="0" y="5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653">
              <a:extLst>
                <a:ext uri="{FF2B5EF4-FFF2-40B4-BE49-F238E27FC236}">
                  <a16:creationId xmlns:a16="http://schemas.microsoft.com/office/drawing/2014/main" id="{498FE5DE-17A5-47D1-B4BD-CC44EAC35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420" y="3030242"/>
              <a:ext cx="32264" cy="6453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Line 654">
              <a:extLst>
                <a:ext uri="{FF2B5EF4-FFF2-40B4-BE49-F238E27FC236}">
                  <a16:creationId xmlns:a16="http://schemas.microsoft.com/office/drawing/2014/main" id="{702E6AFB-1E43-436A-962F-4B8967894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0420" y="3030242"/>
              <a:ext cx="32264" cy="645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655">
              <a:extLst>
                <a:ext uri="{FF2B5EF4-FFF2-40B4-BE49-F238E27FC236}">
                  <a16:creationId xmlns:a16="http://schemas.microsoft.com/office/drawing/2014/main" id="{4DEBFC4C-4341-4986-A904-A6055305C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420" y="3025403"/>
              <a:ext cx="33877" cy="16132"/>
            </a:xfrm>
            <a:custGeom>
              <a:avLst/>
              <a:gdLst>
                <a:gd name="T0" fmla="*/ 20 w 21"/>
                <a:gd name="T1" fmla="*/ 10 h 10"/>
                <a:gd name="T2" fmla="*/ 21 w 21"/>
                <a:gd name="T3" fmla="*/ 5 h 10"/>
                <a:gd name="T4" fmla="*/ 1 w 21"/>
                <a:gd name="T5" fmla="*/ 0 h 10"/>
                <a:gd name="T6" fmla="*/ 0 w 21"/>
                <a:gd name="T7" fmla="*/ 5 h 10"/>
                <a:gd name="T8" fmla="*/ 20 w 21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20" y="10"/>
                  </a:moveTo>
                  <a:lnTo>
                    <a:pt x="21" y="5"/>
                  </a:lnTo>
                  <a:lnTo>
                    <a:pt x="1" y="0"/>
                  </a:lnTo>
                  <a:lnTo>
                    <a:pt x="0" y="5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656">
              <a:extLst>
                <a:ext uri="{FF2B5EF4-FFF2-40B4-BE49-F238E27FC236}">
                  <a16:creationId xmlns:a16="http://schemas.microsoft.com/office/drawing/2014/main" id="{086A1513-1344-466A-8510-34025434D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834" y="1242833"/>
              <a:ext cx="85499" cy="100017"/>
            </a:xfrm>
            <a:custGeom>
              <a:avLst/>
              <a:gdLst>
                <a:gd name="T0" fmla="*/ 105 w 241"/>
                <a:gd name="T1" fmla="*/ 285 h 285"/>
                <a:gd name="T2" fmla="*/ 80 w 241"/>
                <a:gd name="T3" fmla="*/ 5 h 285"/>
                <a:gd name="T4" fmla="*/ 224 w 241"/>
                <a:gd name="T5" fmla="*/ 63 h 285"/>
                <a:gd name="T6" fmla="*/ 189 w 241"/>
                <a:gd name="T7" fmla="*/ 266 h 285"/>
                <a:gd name="T8" fmla="*/ 105 w 241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85">
                  <a:moveTo>
                    <a:pt x="105" y="285"/>
                  </a:moveTo>
                  <a:cubicBezTo>
                    <a:pt x="105" y="285"/>
                    <a:pt x="0" y="11"/>
                    <a:pt x="80" y="5"/>
                  </a:cubicBezTo>
                  <a:cubicBezTo>
                    <a:pt x="160" y="0"/>
                    <a:pt x="207" y="24"/>
                    <a:pt x="224" y="63"/>
                  </a:cubicBezTo>
                  <a:cubicBezTo>
                    <a:pt x="241" y="102"/>
                    <a:pt x="189" y="266"/>
                    <a:pt x="189" y="266"/>
                  </a:cubicBezTo>
                  <a:lnTo>
                    <a:pt x="105" y="285"/>
                  </a:lnTo>
                  <a:close/>
                </a:path>
              </a:pathLst>
            </a:custGeom>
            <a:solidFill>
              <a:srgbClr val="DB6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657">
              <a:extLst>
                <a:ext uri="{FF2B5EF4-FFF2-40B4-BE49-F238E27FC236}">
                  <a16:creationId xmlns:a16="http://schemas.microsoft.com/office/drawing/2014/main" id="{68B21889-6FDD-425B-853E-BBCBB7D55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286" y="1933276"/>
              <a:ext cx="101631" cy="90338"/>
            </a:xfrm>
            <a:custGeom>
              <a:avLst/>
              <a:gdLst>
                <a:gd name="T0" fmla="*/ 0 w 286"/>
                <a:gd name="T1" fmla="*/ 110 h 256"/>
                <a:gd name="T2" fmla="*/ 269 w 286"/>
                <a:gd name="T3" fmla="*/ 177 h 256"/>
                <a:gd name="T4" fmla="*/ 234 w 286"/>
                <a:gd name="T5" fmla="*/ 23 h 256"/>
                <a:gd name="T6" fmla="*/ 32 w 286"/>
                <a:gd name="T7" fmla="*/ 28 h 256"/>
                <a:gd name="T8" fmla="*/ 0 w 286"/>
                <a:gd name="T9" fmla="*/ 11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56">
                  <a:moveTo>
                    <a:pt x="0" y="110"/>
                  </a:moveTo>
                  <a:cubicBezTo>
                    <a:pt x="0" y="110"/>
                    <a:pt x="251" y="256"/>
                    <a:pt x="269" y="177"/>
                  </a:cubicBezTo>
                  <a:cubicBezTo>
                    <a:pt x="286" y="97"/>
                    <a:pt x="270" y="46"/>
                    <a:pt x="234" y="23"/>
                  </a:cubicBezTo>
                  <a:cubicBezTo>
                    <a:pt x="199" y="0"/>
                    <a:pt x="32" y="28"/>
                    <a:pt x="32" y="28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B6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BDED0FA-58C5-4ABF-A750-432E435E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1299295"/>
              <a:ext cx="732384" cy="798527"/>
            </a:xfrm>
            <a:custGeom>
              <a:avLst/>
              <a:gdLst>
                <a:gd name="T0" fmla="*/ 1375 w 2069"/>
                <a:gd name="T1" fmla="*/ 2173 h 2257"/>
                <a:gd name="T2" fmla="*/ 936 w 2069"/>
                <a:gd name="T3" fmla="*/ 1655 h 2257"/>
                <a:gd name="T4" fmla="*/ 971 w 2069"/>
                <a:gd name="T5" fmla="*/ 1369 h 2257"/>
                <a:gd name="T6" fmla="*/ 977 w 2069"/>
                <a:gd name="T7" fmla="*/ 1364 h 2257"/>
                <a:gd name="T8" fmla="*/ 798 w 2069"/>
                <a:gd name="T9" fmla="*/ 1151 h 2257"/>
                <a:gd name="T10" fmla="*/ 791 w 2069"/>
                <a:gd name="T11" fmla="*/ 1157 h 2257"/>
                <a:gd name="T12" fmla="*/ 508 w 2069"/>
                <a:gd name="T13" fmla="*/ 1149 h 2257"/>
                <a:gd name="T14" fmla="*/ 69 w 2069"/>
                <a:gd name="T15" fmla="*/ 631 h 2257"/>
                <a:gd name="T16" fmla="*/ 104 w 2069"/>
                <a:gd name="T17" fmla="*/ 345 h 2257"/>
                <a:gd name="T18" fmla="*/ 410 w 2069"/>
                <a:gd name="T19" fmla="*/ 77 h 2257"/>
                <a:gd name="T20" fmla="*/ 694 w 2069"/>
                <a:gd name="T21" fmla="*/ 85 h 2257"/>
                <a:gd name="T22" fmla="*/ 1132 w 2069"/>
                <a:gd name="T23" fmla="*/ 603 h 2257"/>
                <a:gd name="T24" fmla="*/ 1098 w 2069"/>
                <a:gd name="T25" fmla="*/ 889 h 2257"/>
                <a:gd name="T26" fmla="*/ 1064 w 2069"/>
                <a:gd name="T27" fmla="*/ 918 h 2257"/>
                <a:gd name="T28" fmla="*/ 1073 w 2069"/>
                <a:gd name="T29" fmla="*/ 1107 h 2257"/>
                <a:gd name="T30" fmla="*/ 1205 w 2069"/>
                <a:gd name="T31" fmla="*/ 1164 h 2257"/>
                <a:gd name="T32" fmla="*/ 1278 w 2069"/>
                <a:gd name="T33" fmla="*/ 1101 h 2257"/>
                <a:gd name="T34" fmla="*/ 1561 w 2069"/>
                <a:gd name="T35" fmla="*/ 1109 h 2257"/>
                <a:gd name="T36" fmla="*/ 2000 w 2069"/>
                <a:gd name="T37" fmla="*/ 1627 h 2257"/>
                <a:gd name="T38" fmla="*/ 1965 w 2069"/>
                <a:gd name="T39" fmla="*/ 1913 h 2257"/>
                <a:gd name="T40" fmla="*/ 1659 w 2069"/>
                <a:gd name="T41" fmla="*/ 2180 h 2257"/>
                <a:gd name="T42" fmla="*/ 1375 w 2069"/>
                <a:gd name="T43" fmla="*/ 2173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9" h="2257">
                  <a:moveTo>
                    <a:pt x="1375" y="2173"/>
                  </a:moveTo>
                  <a:cubicBezTo>
                    <a:pt x="936" y="1655"/>
                    <a:pt x="936" y="1655"/>
                    <a:pt x="936" y="1655"/>
                  </a:cubicBezTo>
                  <a:cubicBezTo>
                    <a:pt x="868" y="1574"/>
                    <a:pt x="883" y="1446"/>
                    <a:pt x="971" y="1369"/>
                  </a:cubicBezTo>
                  <a:cubicBezTo>
                    <a:pt x="977" y="1364"/>
                    <a:pt x="977" y="1364"/>
                    <a:pt x="977" y="1364"/>
                  </a:cubicBezTo>
                  <a:cubicBezTo>
                    <a:pt x="888" y="1286"/>
                    <a:pt x="831" y="1206"/>
                    <a:pt x="798" y="1151"/>
                  </a:cubicBezTo>
                  <a:cubicBezTo>
                    <a:pt x="791" y="1157"/>
                    <a:pt x="791" y="1157"/>
                    <a:pt x="791" y="1157"/>
                  </a:cubicBezTo>
                  <a:cubicBezTo>
                    <a:pt x="703" y="1233"/>
                    <a:pt x="576" y="1230"/>
                    <a:pt x="508" y="1149"/>
                  </a:cubicBezTo>
                  <a:cubicBezTo>
                    <a:pt x="69" y="631"/>
                    <a:pt x="69" y="631"/>
                    <a:pt x="69" y="631"/>
                  </a:cubicBezTo>
                  <a:cubicBezTo>
                    <a:pt x="0" y="550"/>
                    <a:pt x="16" y="422"/>
                    <a:pt x="104" y="345"/>
                  </a:cubicBezTo>
                  <a:cubicBezTo>
                    <a:pt x="410" y="77"/>
                    <a:pt x="410" y="77"/>
                    <a:pt x="410" y="77"/>
                  </a:cubicBezTo>
                  <a:cubicBezTo>
                    <a:pt x="498" y="0"/>
                    <a:pt x="625" y="3"/>
                    <a:pt x="694" y="85"/>
                  </a:cubicBezTo>
                  <a:cubicBezTo>
                    <a:pt x="1132" y="603"/>
                    <a:pt x="1132" y="603"/>
                    <a:pt x="1132" y="603"/>
                  </a:cubicBezTo>
                  <a:cubicBezTo>
                    <a:pt x="1201" y="684"/>
                    <a:pt x="1186" y="812"/>
                    <a:pt x="1098" y="889"/>
                  </a:cubicBezTo>
                  <a:cubicBezTo>
                    <a:pt x="1064" y="918"/>
                    <a:pt x="1064" y="918"/>
                    <a:pt x="1064" y="918"/>
                  </a:cubicBezTo>
                  <a:cubicBezTo>
                    <a:pt x="1042" y="958"/>
                    <a:pt x="1014" y="1037"/>
                    <a:pt x="1073" y="1107"/>
                  </a:cubicBezTo>
                  <a:cubicBezTo>
                    <a:pt x="1114" y="1156"/>
                    <a:pt x="1164" y="1166"/>
                    <a:pt x="1205" y="1164"/>
                  </a:cubicBezTo>
                  <a:cubicBezTo>
                    <a:pt x="1278" y="1101"/>
                    <a:pt x="1278" y="1101"/>
                    <a:pt x="1278" y="1101"/>
                  </a:cubicBezTo>
                  <a:cubicBezTo>
                    <a:pt x="1365" y="1024"/>
                    <a:pt x="1492" y="1027"/>
                    <a:pt x="1561" y="1109"/>
                  </a:cubicBezTo>
                  <a:cubicBezTo>
                    <a:pt x="2000" y="1627"/>
                    <a:pt x="2000" y="1627"/>
                    <a:pt x="2000" y="1627"/>
                  </a:cubicBezTo>
                  <a:cubicBezTo>
                    <a:pt x="2069" y="1708"/>
                    <a:pt x="2053" y="1836"/>
                    <a:pt x="1965" y="1913"/>
                  </a:cubicBezTo>
                  <a:cubicBezTo>
                    <a:pt x="1659" y="2180"/>
                    <a:pt x="1659" y="2180"/>
                    <a:pt x="1659" y="2180"/>
                  </a:cubicBezTo>
                  <a:cubicBezTo>
                    <a:pt x="1571" y="2257"/>
                    <a:pt x="1444" y="2254"/>
                    <a:pt x="1375" y="2173"/>
                  </a:cubicBezTo>
                  <a:close/>
                </a:path>
              </a:pathLst>
            </a:custGeom>
            <a:solidFill>
              <a:srgbClr val="F3A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59">
              <a:extLst>
                <a:ext uri="{FF2B5EF4-FFF2-40B4-BE49-F238E27FC236}">
                  <a16:creationId xmlns:a16="http://schemas.microsoft.com/office/drawing/2014/main" id="{DD888972-5F4B-4E7C-871C-2F4D1514F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468" y="1336398"/>
              <a:ext cx="283920" cy="280694"/>
            </a:xfrm>
            <a:custGeom>
              <a:avLst/>
              <a:gdLst>
                <a:gd name="T0" fmla="*/ 57 w 802"/>
                <a:gd name="T1" fmla="*/ 520 h 791"/>
                <a:gd name="T2" fmla="*/ 86 w 802"/>
                <a:gd name="T3" fmla="*/ 285 h 791"/>
                <a:gd name="T4" fmla="*/ 338 w 802"/>
                <a:gd name="T5" fmla="*/ 64 h 791"/>
                <a:gd name="T6" fmla="*/ 572 w 802"/>
                <a:gd name="T7" fmla="*/ 70 h 791"/>
                <a:gd name="T8" fmla="*/ 802 w 802"/>
                <a:gd name="T9" fmla="*/ 341 h 791"/>
                <a:gd name="T10" fmla="*/ 286 w 802"/>
                <a:gd name="T11" fmla="*/ 791 h 791"/>
                <a:gd name="T12" fmla="*/ 57 w 802"/>
                <a:gd name="T13" fmla="*/ 52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2" h="791">
                  <a:moveTo>
                    <a:pt x="57" y="520"/>
                  </a:moveTo>
                  <a:cubicBezTo>
                    <a:pt x="0" y="454"/>
                    <a:pt x="13" y="348"/>
                    <a:pt x="86" y="285"/>
                  </a:cubicBezTo>
                  <a:cubicBezTo>
                    <a:pt x="338" y="64"/>
                    <a:pt x="338" y="64"/>
                    <a:pt x="338" y="64"/>
                  </a:cubicBezTo>
                  <a:cubicBezTo>
                    <a:pt x="411" y="0"/>
                    <a:pt x="516" y="3"/>
                    <a:pt x="572" y="70"/>
                  </a:cubicBezTo>
                  <a:cubicBezTo>
                    <a:pt x="802" y="341"/>
                    <a:pt x="802" y="341"/>
                    <a:pt x="802" y="341"/>
                  </a:cubicBezTo>
                  <a:cubicBezTo>
                    <a:pt x="286" y="791"/>
                    <a:pt x="286" y="791"/>
                    <a:pt x="286" y="791"/>
                  </a:cubicBezTo>
                  <a:lnTo>
                    <a:pt x="57" y="520"/>
                  </a:lnTo>
                  <a:close/>
                </a:path>
              </a:pathLst>
            </a:custGeom>
            <a:solidFill>
              <a:srgbClr val="DC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60">
              <a:extLst>
                <a:ext uri="{FF2B5EF4-FFF2-40B4-BE49-F238E27FC236}">
                  <a16:creationId xmlns:a16="http://schemas.microsoft.com/office/drawing/2014/main" id="{C32D2A39-78E2-4F86-9464-17FFB0606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096" y="1457387"/>
              <a:ext cx="250043" cy="238751"/>
            </a:xfrm>
            <a:custGeom>
              <a:avLst/>
              <a:gdLst>
                <a:gd name="T0" fmla="*/ 133 w 705"/>
                <a:gd name="T1" fmla="*/ 606 h 676"/>
                <a:gd name="T2" fmla="*/ 0 w 705"/>
                <a:gd name="T3" fmla="*/ 450 h 676"/>
                <a:gd name="T4" fmla="*/ 516 w 705"/>
                <a:gd name="T5" fmla="*/ 0 h 676"/>
                <a:gd name="T6" fmla="*/ 648 w 705"/>
                <a:gd name="T7" fmla="*/ 156 h 676"/>
                <a:gd name="T8" fmla="*/ 619 w 705"/>
                <a:gd name="T9" fmla="*/ 392 h 676"/>
                <a:gd name="T10" fmla="*/ 367 w 705"/>
                <a:gd name="T11" fmla="*/ 613 h 676"/>
                <a:gd name="T12" fmla="*/ 133 w 705"/>
                <a:gd name="T13" fmla="*/ 60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676">
                  <a:moveTo>
                    <a:pt x="133" y="606"/>
                  </a:moveTo>
                  <a:cubicBezTo>
                    <a:pt x="0" y="450"/>
                    <a:pt x="0" y="450"/>
                    <a:pt x="0" y="45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648" y="156"/>
                    <a:pt x="648" y="156"/>
                    <a:pt x="648" y="156"/>
                  </a:cubicBezTo>
                  <a:cubicBezTo>
                    <a:pt x="705" y="223"/>
                    <a:pt x="692" y="329"/>
                    <a:pt x="619" y="392"/>
                  </a:cubicBezTo>
                  <a:cubicBezTo>
                    <a:pt x="367" y="613"/>
                    <a:pt x="367" y="613"/>
                    <a:pt x="367" y="613"/>
                  </a:cubicBezTo>
                  <a:cubicBezTo>
                    <a:pt x="294" y="676"/>
                    <a:pt x="190" y="673"/>
                    <a:pt x="133" y="60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61">
              <a:extLst>
                <a:ext uri="{FF2B5EF4-FFF2-40B4-BE49-F238E27FC236}">
                  <a16:creationId xmlns:a16="http://schemas.microsoft.com/office/drawing/2014/main" id="{84FAD54B-F25B-4735-843E-6B38DA306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4586" y="1699364"/>
              <a:ext cx="301665" cy="301666"/>
            </a:xfrm>
            <a:custGeom>
              <a:avLst/>
              <a:gdLst>
                <a:gd name="T0" fmla="*/ 57 w 853"/>
                <a:gd name="T1" fmla="*/ 520 h 852"/>
                <a:gd name="T2" fmla="*/ 85 w 853"/>
                <a:gd name="T3" fmla="*/ 284 h 852"/>
                <a:gd name="T4" fmla="*/ 338 w 853"/>
                <a:gd name="T5" fmla="*/ 64 h 852"/>
                <a:gd name="T6" fmla="*/ 572 w 853"/>
                <a:gd name="T7" fmla="*/ 70 h 852"/>
                <a:gd name="T8" fmla="*/ 853 w 853"/>
                <a:gd name="T9" fmla="*/ 401 h 852"/>
                <a:gd name="T10" fmla="*/ 338 w 853"/>
                <a:gd name="T11" fmla="*/ 852 h 852"/>
                <a:gd name="T12" fmla="*/ 57 w 853"/>
                <a:gd name="T13" fmla="*/ 52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852">
                  <a:moveTo>
                    <a:pt x="57" y="520"/>
                  </a:moveTo>
                  <a:cubicBezTo>
                    <a:pt x="0" y="454"/>
                    <a:pt x="13" y="348"/>
                    <a:pt x="85" y="284"/>
                  </a:cubicBezTo>
                  <a:cubicBezTo>
                    <a:pt x="338" y="64"/>
                    <a:pt x="338" y="64"/>
                    <a:pt x="338" y="64"/>
                  </a:cubicBezTo>
                  <a:cubicBezTo>
                    <a:pt x="410" y="0"/>
                    <a:pt x="515" y="3"/>
                    <a:pt x="572" y="70"/>
                  </a:cubicBezTo>
                  <a:cubicBezTo>
                    <a:pt x="853" y="401"/>
                    <a:pt x="853" y="401"/>
                    <a:pt x="853" y="401"/>
                  </a:cubicBezTo>
                  <a:cubicBezTo>
                    <a:pt x="338" y="852"/>
                    <a:pt x="338" y="852"/>
                    <a:pt x="338" y="852"/>
                  </a:cubicBezTo>
                  <a:lnTo>
                    <a:pt x="57" y="520"/>
                  </a:lnTo>
                  <a:close/>
                </a:path>
              </a:pathLst>
            </a:custGeom>
            <a:solidFill>
              <a:srgbClr val="DC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62">
              <a:extLst>
                <a:ext uri="{FF2B5EF4-FFF2-40B4-BE49-F238E27FC236}">
                  <a16:creationId xmlns:a16="http://schemas.microsoft.com/office/drawing/2014/main" id="{203C9A42-CD09-4F43-AF0E-24919DBBD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962" y="1841325"/>
              <a:ext cx="230685" cy="217780"/>
            </a:xfrm>
            <a:custGeom>
              <a:avLst/>
              <a:gdLst>
                <a:gd name="T0" fmla="*/ 81 w 652"/>
                <a:gd name="T1" fmla="*/ 546 h 616"/>
                <a:gd name="T2" fmla="*/ 0 w 652"/>
                <a:gd name="T3" fmla="*/ 451 h 616"/>
                <a:gd name="T4" fmla="*/ 515 w 652"/>
                <a:gd name="T5" fmla="*/ 0 h 616"/>
                <a:gd name="T6" fmla="*/ 596 w 652"/>
                <a:gd name="T7" fmla="*/ 96 h 616"/>
                <a:gd name="T8" fmla="*/ 567 w 652"/>
                <a:gd name="T9" fmla="*/ 332 h 616"/>
                <a:gd name="T10" fmla="*/ 315 w 652"/>
                <a:gd name="T11" fmla="*/ 553 h 616"/>
                <a:gd name="T12" fmla="*/ 81 w 652"/>
                <a:gd name="T13" fmla="*/ 54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616">
                  <a:moveTo>
                    <a:pt x="81" y="546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96" y="96"/>
                    <a:pt x="596" y="96"/>
                    <a:pt x="596" y="96"/>
                  </a:cubicBezTo>
                  <a:cubicBezTo>
                    <a:pt x="652" y="163"/>
                    <a:pt x="640" y="269"/>
                    <a:pt x="567" y="332"/>
                  </a:cubicBezTo>
                  <a:cubicBezTo>
                    <a:pt x="315" y="553"/>
                    <a:pt x="315" y="553"/>
                    <a:pt x="315" y="553"/>
                  </a:cubicBezTo>
                  <a:cubicBezTo>
                    <a:pt x="242" y="616"/>
                    <a:pt x="137" y="613"/>
                    <a:pt x="81" y="54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63">
              <a:extLst>
                <a:ext uri="{FF2B5EF4-FFF2-40B4-BE49-F238E27FC236}">
                  <a16:creationId xmlns:a16="http://schemas.microsoft.com/office/drawing/2014/main" id="{1A37374C-39D6-47ED-A242-D8E920F0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2756" y="1810674"/>
              <a:ext cx="41943" cy="48396"/>
            </a:xfrm>
            <a:custGeom>
              <a:avLst/>
              <a:gdLst>
                <a:gd name="T0" fmla="*/ 6 w 116"/>
                <a:gd name="T1" fmla="*/ 34 h 139"/>
                <a:gd name="T2" fmla="*/ 10 w 116"/>
                <a:gd name="T3" fmla="*/ 6 h 139"/>
                <a:gd name="T4" fmla="*/ 10 w 116"/>
                <a:gd name="T5" fmla="*/ 6 h 139"/>
                <a:gd name="T6" fmla="*/ 38 w 116"/>
                <a:gd name="T7" fmla="*/ 10 h 139"/>
                <a:gd name="T8" fmla="*/ 109 w 116"/>
                <a:gd name="T9" fmla="*/ 105 h 139"/>
                <a:gd name="T10" fmla="*/ 105 w 116"/>
                <a:gd name="T11" fmla="*/ 133 h 139"/>
                <a:gd name="T12" fmla="*/ 105 w 116"/>
                <a:gd name="T13" fmla="*/ 133 h 139"/>
                <a:gd name="T14" fmla="*/ 78 w 116"/>
                <a:gd name="T15" fmla="*/ 129 h 139"/>
                <a:gd name="T16" fmla="*/ 6 w 116"/>
                <a:gd name="T17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9">
                  <a:moveTo>
                    <a:pt x="6" y="34"/>
                  </a:move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1" y="1"/>
                    <a:pt x="38" y="10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6" y="114"/>
                    <a:pt x="114" y="126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97" y="139"/>
                    <a:pt x="84" y="138"/>
                    <a:pt x="78" y="129"/>
                  </a:cubicBezTo>
                  <a:lnTo>
                    <a:pt x="6" y="34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4">
              <a:extLst>
                <a:ext uri="{FF2B5EF4-FFF2-40B4-BE49-F238E27FC236}">
                  <a16:creationId xmlns:a16="http://schemas.microsoft.com/office/drawing/2014/main" id="{3064A42F-47FE-47AD-A835-B32C0AD2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7586" y="1749373"/>
              <a:ext cx="41943" cy="50009"/>
            </a:xfrm>
            <a:custGeom>
              <a:avLst/>
              <a:gdLst>
                <a:gd name="T0" fmla="*/ 7 w 116"/>
                <a:gd name="T1" fmla="*/ 34 h 140"/>
                <a:gd name="T2" fmla="*/ 11 w 116"/>
                <a:gd name="T3" fmla="*/ 7 h 140"/>
                <a:gd name="T4" fmla="*/ 11 w 116"/>
                <a:gd name="T5" fmla="*/ 7 h 140"/>
                <a:gd name="T6" fmla="*/ 38 w 116"/>
                <a:gd name="T7" fmla="*/ 11 h 140"/>
                <a:gd name="T8" fmla="*/ 110 w 116"/>
                <a:gd name="T9" fmla="*/ 106 h 140"/>
                <a:gd name="T10" fmla="*/ 106 w 116"/>
                <a:gd name="T11" fmla="*/ 133 h 140"/>
                <a:gd name="T12" fmla="*/ 106 w 116"/>
                <a:gd name="T13" fmla="*/ 133 h 140"/>
                <a:gd name="T14" fmla="*/ 78 w 116"/>
                <a:gd name="T15" fmla="*/ 130 h 140"/>
                <a:gd name="T16" fmla="*/ 7 w 116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40">
                  <a:moveTo>
                    <a:pt x="7" y="34"/>
                  </a:moveTo>
                  <a:cubicBezTo>
                    <a:pt x="0" y="26"/>
                    <a:pt x="2" y="14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2"/>
                    <a:pt x="38" y="11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6" y="114"/>
                    <a:pt x="114" y="127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97" y="140"/>
                    <a:pt x="85" y="138"/>
                    <a:pt x="78" y="13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65">
              <a:extLst>
                <a:ext uri="{FF2B5EF4-FFF2-40B4-BE49-F238E27FC236}">
                  <a16:creationId xmlns:a16="http://schemas.microsoft.com/office/drawing/2014/main" id="{F3A70B8B-FFF7-459B-9DD7-FE956D93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948" y="1254125"/>
              <a:ext cx="145186" cy="130668"/>
            </a:xfrm>
            <a:custGeom>
              <a:avLst/>
              <a:gdLst>
                <a:gd name="T0" fmla="*/ 0 w 90"/>
                <a:gd name="T1" fmla="*/ 52 h 81"/>
                <a:gd name="T2" fmla="*/ 67 w 90"/>
                <a:gd name="T3" fmla="*/ 0 h 81"/>
                <a:gd name="T4" fmla="*/ 90 w 90"/>
                <a:gd name="T5" fmla="*/ 30 h 81"/>
                <a:gd name="T6" fmla="*/ 22 w 90"/>
                <a:gd name="T7" fmla="*/ 81 h 81"/>
                <a:gd name="T8" fmla="*/ 0 w 90"/>
                <a:gd name="T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1">
                  <a:moveTo>
                    <a:pt x="0" y="52"/>
                  </a:moveTo>
                  <a:lnTo>
                    <a:pt x="67" y="0"/>
                  </a:lnTo>
                  <a:lnTo>
                    <a:pt x="90" y="30"/>
                  </a:lnTo>
                  <a:lnTo>
                    <a:pt x="22" y="81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66">
              <a:extLst>
                <a:ext uri="{FF2B5EF4-FFF2-40B4-BE49-F238E27FC236}">
                  <a16:creationId xmlns:a16="http://schemas.microsoft.com/office/drawing/2014/main" id="{B8631433-D9D2-48F7-8C22-3D03AC9F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2451" y="1707430"/>
              <a:ext cx="196808" cy="158092"/>
            </a:xfrm>
            <a:custGeom>
              <a:avLst/>
              <a:gdLst>
                <a:gd name="T0" fmla="*/ 20 w 559"/>
                <a:gd name="T1" fmla="*/ 424 h 451"/>
                <a:gd name="T2" fmla="*/ 243 w 559"/>
                <a:gd name="T3" fmla="*/ 177 h 451"/>
                <a:gd name="T4" fmla="*/ 539 w 559"/>
                <a:gd name="T5" fmla="*/ 28 h 451"/>
                <a:gd name="T6" fmla="*/ 316 w 559"/>
                <a:gd name="T7" fmla="*/ 275 h 451"/>
                <a:gd name="T8" fmla="*/ 20 w 559"/>
                <a:gd name="T9" fmla="*/ 424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451">
                  <a:moveTo>
                    <a:pt x="20" y="424"/>
                  </a:moveTo>
                  <a:cubicBezTo>
                    <a:pt x="0" y="397"/>
                    <a:pt x="99" y="286"/>
                    <a:pt x="243" y="177"/>
                  </a:cubicBezTo>
                  <a:cubicBezTo>
                    <a:pt x="386" y="67"/>
                    <a:pt x="518" y="0"/>
                    <a:pt x="539" y="28"/>
                  </a:cubicBezTo>
                  <a:cubicBezTo>
                    <a:pt x="559" y="55"/>
                    <a:pt x="460" y="166"/>
                    <a:pt x="316" y="275"/>
                  </a:cubicBezTo>
                  <a:cubicBezTo>
                    <a:pt x="173" y="385"/>
                    <a:pt x="41" y="451"/>
                    <a:pt x="20" y="424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67">
              <a:extLst>
                <a:ext uri="{FF2B5EF4-FFF2-40B4-BE49-F238E27FC236}">
                  <a16:creationId xmlns:a16="http://schemas.microsoft.com/office/drawing/2014/main" id="{61EA84D9-E75F-4198-8F0F-0053FBE80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6277" y="1184758"/>
              <a:ext cx="533963" cy="627529"/>
            </a:xfrm>
            <a:custGeom>
              <a:avLst/>
              <a:gdLst>
                <a:gd name="T0" fmla="*/ 36 w 1509"/>
                <a:gd name="T1" fmla="*/ 329 h 1772"/>
                <a:gd name="T2" fmla="*/ 138 w 1509"/>
                <a:gd name="T3" fmla="*/ 343 h 1772"/>
                <a:gd name="T4" fmla="*/ 123 w 1509"/>
                <a:gd name="T5" fmla="*/ 445 h 1772"/>
                <a:gd name="T6" fmla="*/ 113 w 1509"/>
                <a:gd name="T7" fmla="*/ 452 h 1772"/>
                <a:gd name="T8" fmla="*/ 138 w 1509"/>
                <a:gd name="T9" fmla="*/ 486 h 1772"/>
                <a:gd name="T10" fmla="*/ 428 w 1509"/>
                <a:gd name="T11" fmla="*/ 503 h 1772"/>
                <a:gd name="T12" fmla="*/ 1265 w 1509"/>
                <a:gd name="T13" fmla="*/ 1340 h 1772"/>
                <a:gd name="T14" fmla="*/ 985 w 1509"/>
                <a:gd name="T15" fmla="*/ 1614 h 1772"/>
                <a:gd name="T16" fmla="*/ 1027 w 1509"/>
                <a:gd name="T17" fmla="*/ 1670 h 1772"/>
                <a:gd name="T18" fmla="*/ 1213 w 1509"/>
                <a:gd name="T19" fmla="*/ 1527 h 1772"/>
                <a:gd name="T20" fmla="*/ 1254 w 1509"/>
                <a:gd name="T21" fmla="*/ 1533 h 1772"/>
                <a:gd name="T22" fmla="*/ 1248 w 1509"/>
                <a:gd name="T23" fmla="*/ 1574 h 1772"/>
                <a:gd name="T24" fmla="*/ 1062 w 1509"/>
                <a:gd name="T25" fmla="*/ 1717 h 1772"/>
                <a:gd name="T26" fmla="*/ 1103 w 1509"/>
                <a:gd name="T27" fmla="*/ 1772 h 1772"/>
                <a:gd name="T28" fmla="*/ 1443 w 1509"/>
                <a:gd name="T29" fmla="*/ 1512 h 1772"/>
                <a:gd name="T30" fmla="*/ 1468 w 1509"/>
                <a:gd name="T31" fmla="*/ 1337 h 1772"/>
                <a:gd name="T32" fmla="*/ 514 w 1509"/>
                <a:gd name="T33" fmla="*/ 65 h 1772"/>
                <a:gd name="T34" fmla="*/ 339 w 1509"/>
                <a:gd name="T35" fmla="*/ 42 h 1772"/>
                <a:gd name="T36" fmla="*/ 0 w 1509"/>
                <a:gd name="T37" fmla="*/ 302 h 1772"/>
                <a:gd name="T38" fmla="*/ 27 w 1509"/>
                <a:gd name="T39" fmla="*/ 338 h 1772"/>
                <a:gd name="T40" fmla="*/ 36 w 1509"/>
                <a:gd name="T41" fmla="*/ 329 h 1772"/>
                <a:gd name="T42" fmla="*/ 164 w 1509"/>
                <a:gd name="T43" fmla="*/ 286 h 1772"/>
                <a:gd name="T44" fmla="*/ 205 w 1509"/>
                <a:gd name="T45" fmla="*/ 292 h 1772"/>
                <a:gd name="T46" fmla="*/ 199 w 1509"/>
                <a:gd name="T47" fmla="*/ 333 h 1772"/>
                <a:gd name="T48" fmla="*/ 158 w 1509"/>
                <a:gd name="T49" fmla="*/ 327 h 1772"/>
                <a:gd name="T50" fmla="*/ 164 w 1509"/>
                <a:gd name="T51" fmla="*/ 286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09" h="1772">
                  <a:moveTo>
                    <a:pt x="36" y="329"/>
                  </a:moveTo>
                  <a:cubicBezTo>
                    <a:pt x="68" y="305"/>
                    <a:pt x="114" y="311"/>
                    <a:pt x="138" y="343"/>
                  </a:cubicBezTo>
                  <a:cubicBezTo>
                    <a:pt x="162" y="375"/>
                    <a:pt x="155" y="421"/>
                    <a:pt x="123" y="445"/>
                  </a:cubicBezTo>
                  <a:cubicBezTo>
                    <a:pt x="120" y="448"/>
                    <a:pt x="116" y="450"/>
                    <a:pt x="113" y="452"/>
                  </a:cubicBezTo>
                  <a:cubicBezTo>
                    <a:pt x="138" y="486"/>
                    <a:pt x="138" y="486"/>
                    <a:pt x="138" y="486"/>
                  </a:cubicBezTo>
                  <a:cubicBezTo>
                    <a:pt x="428" y="503"/>
                    <a:pt x="428" y="503"/>
                    <a:pt x="428" y="503"/>
                  </a:cubicBezTo>
                  <a:cubicBezTo>
                    <a:pt x="1265" y="1340"/>
                    <a:pt x="1265" y="1340"/>
                    <a:pt x="1265" y="1340"/>
                  </a:cubicBezTo>
                  <a:cubicBezTo>
                    <a:pt x="985" y="1614"/>
                    <a:pt x="985" y="1614"/>
                    <a:pt x="985" y="1614"/>
                  </a:cubicBezTo>
                  <a:cubicBezTo>
                    <a:pt x="1027" y="1670"/>
                    <a:pt x="1027" y="1670"/>
                    <a:pt x="1027" y="1670"/>
                  </a:cubicBezTo>
                  <a:cubicBezTo>
                    <a:pt x="1213" y="1527"/>
                    <a:pt x="1213" y="1527"/>
                    <a:pt x="1213" y="1527"/>
                  </a:cubicBezTo>
                  <a:cubicBezTo>
                    <a:pt x="1226" y="1518"/>
                    <a:pt x="1244" y="1520"/>
                    <a:pt x="1254" y="1533"/>
                  </a:cubicBezTo>
                  <a:cubicBezTo>
                    <a:pt x="1264" y="1546"/>
                    <a:pt x="1261" y="1564"/>
                    <a:pt x="1248" y="1574"/>
                  </a:cubicBezTo>
                  <a:cubicBezTo>
                    <a:pt x="1062" y="1717"/>
                    <a:pt x="1062" y="1717"/>
                    <a:pt x="1062" y="1717"/>
                  </a:cubicBezTo>
                  <a:cubicBezTo>
                    <a:pt x="1103" y="1772"/>
                    <a:pt x="1103" y="1772"/>
                    <a:pt x="1103" y="1772"/>
                  </a:cubicBezTo>
                  <a:cubicBezTo>
                    <a:pt x="1443" y="1512"/>
                    <a:pt x="1443" y="1512"/>
                    <a:pt x="1443" y="1512"/>
                  </a:cubicBezTo>
                  <a:cubicBezTo>
                    <a:pt x="1498" y="1470"/>
                    <a:pt x="1509" y="1391"/>
                    <a:pt x="1468" y="1337"/>
                  </a:cubicBezTo>
                  <a:cubicBezTo>
                    <a:pt x="514" y="65"/>
                    <a:pt x="514" y="65"/>
                    <a:pt x="514" y="65"/>
                  </a:cubicBezTo>
                  <a:cubicBezTo>
                    <a:pt x="473" y="10"/>
                    <a:pt x="394" y="0"/>
                    <a:pt x="339" y="4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7" y="338"/>
                    <a:pt x="27" y="338"/>
                    <a:pt x="27" y="338"/>
                  </a:cubicBezTo>
                  <a:cubicBezTo>
                    <a:pt x="30" y="335"/>
                    <a:pt x="33" y="332"/>
                    <a:pt x="36" y="329"/>
                  </a:cubicBezTo>
                  <a:close/>
                  <a:moveTo>
                    <a:pt x="164" y="286"/>
                  </a:moveTo>
                  <a:cubicBezTo>
                    <a:pt x="177" y="276"/>
                    <a:pt x="195" y="279"/>
                    <a:pt x="205" y="292"/>
                  </a:cubicBezTo>
                  <a:cubicBezTo>
                    <a:pt x="214" y="304"/>
                    <a:pt x="212" y="323"/>
                    <a:pt x="199" y="333"/>
                  </a:cubicBezTo>
                  <a:cubicBezTo>
                    <a:pt x="186" y="342"/>
                    <a:pt x="168" y="340"/>
                    <a:pt x="158" y="327"/>
                  </a:cubicBezTo>
                  <a:cubicBezTo>
                    <a:pt x="148" y="314"/>
                    <a:pt x="151" y="296"/>
                    <a:pt x="164" y="286"/>
                  </a:cubicBez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68">
              <a:extLst>
                <a:ext uri="{FF2B5EF4-FFF2-40B4-BE49-F238E27FC236}">
                  <a16:creationId xmlns:a16="http://schemas.microsoft.com/office/drawing/2014/main" id="{618944D4-DC89-4230-8692-1C7795B15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0770" y="1292843"/>
              <a:ext cx="525897" cy="621076"/>
            </a:xfrm>
            <a:custGeom>
              <a:avLst/>
              <a:gdLst>
                <a:gd name="T0" fmla="*/ 1169 w 1489"/>
                <a:gd name="T1" fmla="*/ 1715 h 1757"/>
                <a:gd name="T2" fmla="*/ 1489 w 1489"/>
                <a:gd name="T3" fmla="*/ 1470 h 1757"/>
                <a:gd name="T4" fmla="*/ 1448 w 1489"/>
                <a:gd name="T5" fmla="*/ 1415 h 1757"/>
                <a:gd name="T6" fmla="*/ 1281 w 1489"/>
                <a:gd name="T7" fmla="*/ 1542 h 1757"/>
                <a:gd name="T8" fmla="*/ 1240 w 1489"/>
                <a:gd name="T9" fmla="*/ 1537 h 1757"/>
                <a:gd name="T10" fmla="*/ 1246 w 1489"/>
                <a:gd name="T11" fmla="*/ 1495 h 1757"/>
                <a:gd name="T12" fmla="*/ 1413 w 1489"/>
                <a:gd name="T13" fmla="*/ 1368 h 1757"/>
                <a:gd name="T14" fmla="*/ 1371 w 1489"/>
                <a:gd name="T15" fmla="*/ 1312 h 1757"/>
                <a:gd name="T16" fmla="*/ 1027 w 1489"/>
                <a:gd name="T17" fmla="*/ 1513 h 1757"/>
                <a:gd name="T18" fmla="*/ 273 w 1489"/>
                <a:gd name="T19" fmla="*/ 433 h 1757"/>
                <a:gd name="T20" fmla="*/ 524 w 1489"/>
                <a:gd name="T21" fmla="*/ 184 h 1757"/>
                <a:gd name="T22" fmla="*/ 499 w 1489"/>
                <a:gd name="T23" fmla="*/ 150 h 1757"/>
                <a:gd name="T24" fmla="*/ 407 w 1489"/>
                <a:gd name="T25" fmla="*/ 130 h 1757"/>
                <a:gd name="T26" fmla="*/ 413 w 1489"/>
                <a:gd name="T27" fmla="*/ 36 h 1757"/>
                <a:gd name="T28" fmla="*/ 386 w 1489"/>
                <a:gd name="T29" fmla="*/ 0 h 1757"/>
                <a:gd name="T30" fmla="*/ 66 w 1489"/>
                <a:gd name="T31" fmla="*/ 245 h 1757"/>
                <a:gd name="T32" fmla="*/ 41 w 1489"/>
                <a:gd name="T33" fmla="*/ 420 h 1757"/>
                <a:gd name="T34" fmla="*/ 995 w 1489"/>
                <a:gd name="T35" fmla="*/ 1692 h 1757"/>
                <a:gd name="T36" fmla="*/ 1169 w 1489"/>
                <a:gd name="T37" fmla="*/ 1715 h 1757"/>
                <a:gd name="T38" fmla="*/ 346 w 1489"/>
                <a:gd name="T39" fmla="*/ 140 h 1757"/>
                <a:gd name="T40" fmla="*/ 387 w 1489"/>
                <a:gd name="T41" fmla="*/ 146 h 1757"/>
                <a:gd name="T42" fmla="*/ 381 w 1489"/>
                <a:gd name="T43" fmla="*/ 187 h 1757"/>
                <a:gd name="T44" fmla="*/ 340 w 1489"/>
                <a:gd name="T45" fmla="*/ 181 h 1757"/>
                <a:gd name="T46" fmla="*/ 346 w 1489"/>
                <a:gd name="T47" fmla="*/ 140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9" h="1757">
                  <a:moveTo>
                    <a:pt x="1169" y="1715"/>
                  </a:moveTo>
                  <a:cubicBezTo>
                    <a:pt x="1489" y="1470"/>
                    <a:pt x="1489" y="1470"/>
                    <a:pt x="1489" y="1470"/>
                  </a:cubicBezTo>
                  <a:cubicBezTo>
                    <a:pt x="1448" y="1415"/>
                    <a:pt x="1448" y="1415"/>
                    <a:pt x="1448" y="1415"/>
                  </a:cubicBezTo>
                  <a:cubicBezTo>
                    <a:pt x="1281" y="1542"/>
                    <a:pt x="1281" y="1542"/>
                    <a:pt x="1281" y="1542"/>
                  </a:cubicBezTo>
                  <a:cubicBezTo>
                    <a:pt x="1268" y="1552"/>
                    <a:pt x="1250" y="1550"/>
                    <a:pt x="1240" y="1537"/>
                  </a:cubicBezTo>
                  <a:cubicBezTo>
                    <a:pt x="1230" y="1524"/>
                    <a:pt x="1233" y="1505"/>
                    <a:pt x="1246" y="1495"/>
                  </a:cubicBezTo>
                  <a:cubicBezTo>
                    <a:pt x="1413" y="1368"/>
                    <a:pt x="1413" y="1368"/>
                    <a:pt x="1413" y="1368"/>
                  </a:cubicBezTo>
                  <a:cubicBezTo>
                    <a:pt x="1371" y="1312"/>
                    <a:pt x="1371" y="1312"/>
                    <a:pt x="1371" y="1312"/>
                  </a:cubicBezTo>
                  <a:cubicBezTo>
                    <a:pt x="1027" y="1513"/>
                    <a:pt x="1027" y="1513"/>
                    <a:pt x="1027" y="1513"/>
                  </a:cubicBezTo>
                  <a:cubicBezTo>
                    <a:pt x="273" y="433"/>
                    <a:pt x="273" y="433"/>
                    <a:pt x="273" y="433"/>
                  </a:cubicBezTo>
                  <a:cubicBezTo>
                    <a:pt x="524" y="184"/>
                    <a:pt x="524" y="184"/>
                    <a:pt x="524" y="184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468" y="167"/>
                    <a:pt x="429" y="159"/>
                    <a:pt x="407" y="130"/>
                  </a:cubicBezTo>
                  <a:cubicBezTo>
                    <a:pt x="385" y="101"/>
                    <a:pt x="389" y="61"/>
                    <a:pt x="413" y="36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11" y="287"/>
                    <a:pt x="0" y="366"/>
                    <a:pt x="41" y="420"/>
                  </a:cubicBezTo>
                  <a:cubicBezTo>
                    <a:pt x="995" y="1692"/>
                    <a:pt x="995" y="1692"/>
                    <a:pt x="995" y="1692"/>
                  </a:cubicBezTo>
                  <a:cubicBezTo>
                    <a:pt x="1036" y="1746"/>
                    <a:pt x="1115" y="1757"/>
                    <a:pt x="1169" y="1715"/>
                  </a:cubicBezTo>
                  <a:close/>
                  <a:moveTo>
                    <a:pt x="346" y="140"/>
                  </a:moveTo>
                  <a:cubicBezTo>
                    <a:pt x="359" y="130"/>
                    <a:pt x="377" y="133"/>
                    <a:pt x="387" y="146"/>
                  </a:cubicBezTo>
                  <a:cubicBezTo>
                    <a:pt x="396" y="158"/>
                    <a:pt x="394" y="177"/>
                    <a:pt x="381" y="187"/>
                  </a:cubicBezTo>
                  <a:cubicBezTo>
                    <a:pt x="368" y="196"/>
                    <a:pt x="350" y="194"/>
                    <a:pt x="340" y="181"/>
                  </a:cubicBezTo>
                  <a:cubicBezTo>
                    <a:pt x="331" y="168"/>
                    <a:pt x="333" y="150"/>
                    <a:pt x="346" y="140"/>
                  </a:cubicBezTo>
                  <a:close/>
                </a:path>
              </a:pathLst>
            </a:custGeom>
            <a:solidFill>
              <a:srgbClr val="C0B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69">
              <a:extLst>
                <a:ext uri="{FF2B5EF4-FFF2-40B4-BE49-F238E27FC236}">
                  <a16:creationId xmlns:a16="http://schemas.microsoft.com/office/drawing/2014/main" id="{9F9BE266-A238-4E70-A638-E6C492999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910" y="1459000"/>
              <a:ext cx="545256" cy="390391"/>
            </a:xfrm>
            <a:custGeom>
              <a:avLst/>
              <a:gdLst>
                <a:gd name="T0" fmla="*/ 2 w 1544"/>
                <a:gd name="T1" fmla="*/ 4 h 1107"/>
                <a:gd name="T2" fmla="*/ 819 w 1544"/>
                <a:gd name="T3" fmla="*/ 1093 h 1107"/>
                <a:gd name="T4" fmla="*/ 858 w 1544"/>
                <a:gd name="T5" fmla="*/ 1098 h 1107"/>
                <a:gd name="T6" fmla="*/ 1533 w 1544"/>
                <a:gd name="T7" fmla="*/ 582 h 1107"/>
                <a:gd name="T8" fmla="*/ 1544 w 1544"/>
                <a:gd name="T9" fmla="*/ 558 h 1107"/>
                <a:gd name="T10" fmla="*/ 0 w 1544"/>
                <a:gd name="T11" fmla="*/ 0 h 1107"/>
                <a:gd name="T12" fmla="*/ 2 w 1544"/>
                <a:gd name="T13" fmla="*/ 4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4" h="1107">
                  <a:moveTo>
                    <a:pt x="2" y="4"/>
                  </a:moveTo>
                  <a:cubicBezTo>
                    <a:pt x="819" y="1093"/>
                    <a:pt x="819" y="1093"/>
                    <a:pt x="819" y="1093"/>
                  </a:cubicBezTo>
                  <a:cubicBezTo>
                    <a:pt x="829" y="1105"/>
                    <a:pt x="846" y="1107"/>
                    <a:pt x="858" y="1098"/>
                  </a:cubicBezTo>
                  <a:cubicBezTo>
                    <a:pt x="1533" y="582"/>
                    <a:pt x="1533" y="582"/>
                    <a:pt x="1533" y="582"/>
                  </a:cubicBezTo>
                  <a:cubicBezTo>
                    <a:pt x="1541" y="576"/>
                    <a:pt x="1544" y="567"/>
                    <a:pt x="1544" y="5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4"/>
                  </a:cubicBezTo>
                  <a:close/>
                </a:path>
              </a:pathLst>
            </a:custGeom>
            <a:solidFill>
              <a:srgbClr val="D8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70">
              <a:extLst>
                <a:ext uri="{FF2B5EF4-FFF2-40B4-BE49-F238E27FC236}">
                  <a16:creationId xmlns:a16="http://schemas.microsoft.com/office/drawing/2014/main" id="{E7695B47-1DDA-48FF-8704-494CB55E3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684" y="1260578"/>
              <a:ext cx="548482" cy="395230"/>
            </a:xfrm>
            <a:custGeom>
              <a:avLst/>
              <a:gdLst>
                <a:gd name="T0" fmla="*/ 1551 w 1551"/>
                <a:gd name="T1" fmla="*/ 1119 h 1119"/>
                <a:gd name="T2" fmla="*/ 1545 w 1551"/>
                <a:gd name="T3" fmla="*/ 1104 h 1119"/>
                <a:gd name="T4" fmla="*/ 728 w 1551"/>
                <a:gd name="T5" fmla="*/ 15 h 1119"/>
                <a:gd name="T6" fmla="*/ 689 w 1551"/>
                <a:gd name="T7" fmla="*/ 10 h 1119"/>
                <a:gd name="T8" fmla="*/ 15 w 1551"/>
                <a:gd name="T9" fmla="*/ 526 h 1119"/>
                <a:gd name="T10" fmla="*/ 7 w 1551"/>
                <a:gd name="T11" fmla="*/ 561 h 1119"/>
                <a:gd name="T12" fmla="*/ 1551 w 1551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1" h="1119">
                  <a:moveTo>
                    <a:pt x="1551" y="1119"/>
                  </a:moveTo>
                  <a:cubicBezTo>
                    <a:pt x="1551" y="1113"/>
                    <a:pt x="1549" y="1108"/>
                    <a:pt x="1545" y="1104"/>
                  </a:cubicBezTo>
                  <a:cubicBezTo>
                    <a:pt x="728" y="15"/>
                    <a:pt x="728" y="15"/>
                    <a:pt x="728" y="15"/>
                  </a:cubicBezTo>
                  <a:cubicBezTo>
                    <a:pt x="719" y="3"/>
                    <a:pt x="701" y="0"/>
                    <a:pt x="689" y="10"/>
                  </a:cubicBezTo>
                  <a:cubicBezTo>
                    <a:pt x="15" y="526"/>
                    <a:pt x="15" y="526"/>
                    <a:pt x="15" y="526"/>
                  </a:cubicBezTo>
                  <a:cubicBezTo>
                    <a:pt x="3" y="534"/>
                    <a:pt x="0" y="549"/>
                    <a:pt x="7" y="561"/>
                  </a:cubicBezTo>
                  <a:lnTo>
                    <a:pt x="1551" y="1119"/>
                  </a:lnTo>
                  <a:close/>
                </a:path>
              </a:pathLst>
            </a:custGeom>
            <a:solidFill>
              <a:srgbClr val="E8E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71">
              <a:extLst>
                <a:ext uri="{FF2B5EF4-FFF2-40B4-BE49-F238E27FC236}">
                  <a16:creationId xmlns:a16="http://schemas.microsoft.com/office/drawing/2014/main" id="{9DCEF307-323D-41DE-8950-BA4EAF95D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540" y="336223"/>
              <a:ext cx="82272" cy="80659"/>
            </a:xfrm>
            <a:custGeom>
              <a:avLst/>
              <a:gdLst>
                <a:gd name="T0" fmla="*/ 192 w 233"/>
                <a:gd name="T1" fmla="*/ 187 h 229"/>
                <a:gd name="T2" fmla="*/ 190 w 233"/>
                <a:gd name="T3" fmla="*/ 40 h 229"/>
                <a:gd name="T4" fmla="*/ 40 w 233"/>
                <a:gd name="T5" fmla="*/ 42 h 229"/>
                <a:gd name="T6" fmla="*/ 43 w 233"/>
                <a:gd name="T7" fmla="*/ 189 h 229"/>
                <a:gd name="T8" fmla="*/ 192 w 233"/>
                <a:gd name="T9" fmla="*/ 18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29">
                  <a:moveTo>
                    <a:pt x="192" y="187"/>
                  </a:moveTo>
                  <a:cubicBezTo>
                    <a:pt x="233" y="145"/>
                    <a:pt x="232" y="79"/>
                    <a:pt x="190" y="40"/>
                  </a:cubicBezTo>
                  <a:cubicBezTo>
                    <a:pt x="148" y="0"/>
                    <a:pt x="81" y="1"/>
                    <a:pt x="40" y="42"/>
                  </a:cubicBezTo>
                  <a:cubicBezTo>
                    <a:pt x="0" y="84"/>
                    <a:pt x="1" y="150"/>
                    <a:pt x="43" y="189"/>
                  </a:cubicBezTo>
                  <a:cubicBezTo>
                    <a:pt x="85" y="229"/>
                    <a:pt x="152" y="228"/>
                    <a:pt x="192" y="187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672">
              <a:extLst>
                <a:ext uri="{FF2B5EF4-FFF2-40B4-BE49-F238E27FC236}">
                  <a16:creationId xmlns:a16="http://schemas.microsoft.com/office/drawing/2014/main" id="{C9A42652-FFB9-4A29-8D2E-2BF45B134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906" y="263630"/>
              <a:ext cx="83886" cy="80659"/>
            </a:xfrm>
            <a:custGeom>
              <a:avLst/>
              <a:gdLst>
                <a:gd name="T0" fmla="*/ 192 w 233"/>
                <a:gd name="T1" fmla="*/ 186 h 229"/>
                <a:gd name="T2" fmla="*/ 189 w 233"/>
                <a:gd name="T3" fmla="*/ 39 h 229"/>
                <a:gd name="T4" fmla="*/ 40 w 233"/>
                <a:gd name="T5" fmla="*/ 42 h 229"/>
                <a:gd name="T6" fmla="*/ 43 w 233"/>
                <a:gd name="T7" fmla="*/ 189 h 229"/>
                <a:gd name="T8" fmla="*/ 192 w 233"/>
                <a:gd name="T9" fmla="*/ 18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29">
                  <a:moveTo>
                    <a:pt x="192" y="186"/>
                  </a:moveTo>
                  <a:cubicBezTo>
                    <a:pt x="233" y="145"/>
                    <a:pt x="231" y="79"/>
                    <a:pt x="189" y="39"/>
                  </a:cubicBezTo>
                  <a:cubicBezTo>
                    <a:pt x="147" y="0"/>
                    <a:pt x="80" y="1"/>
                    <a:pt x="40" y="42"/>
                  </a:cubicBezTo>
                  <a:cubicBezTo>
                    <a:pt x="0" y="84"/>
                    <a:pt x="1" y="149"/>
                    <a:pt x="43" y="189"/>
                  </a:cubicBezTo>
                  <a:cubicBezTo>
                    <a:pt x="85" y="229"/>
                    <a:pt x="152" y="228"/>
                    <a:pt x="192" y="186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73">
              <a:extLst>
                <a:ext uri="{FF2B5EF4-FFF2-40B4-BE49-F238E27FC236}">
                  <a16:creationId xmlns:a16="http://schemas.microsoft.com/office/drawing/2014/main" id="{CFA6BAB2-5D7F-43FE-9CF2-F22EF98A6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2714" y="368487"/>
              <a:ext cx="85499" cy="83886"/>
            </a:xfrm>
            <a:custGeom>
              <a:avLst/>
              <a:gdLst>
                <a:gd name="T0" fmla="*/ 214 w 241"/>
                <a:gd name="T1" fmla="*/ 72 h 238"/>
                <a:gd name="T2" fmla="*/ 72 w 241"/>
                <a:gd name="T3" fmla="*/ 27 h 238"/>
                <a:gd name="T4" fmla="*/ 26 w 241"/>
                <a:gd name="T5" fmla="*/ 167 h 238"/>
                <a:gd name="T6" fmla="*/ 168 w 241"/>
                <a:gd name="T7" fmla="*/ 212 h 238"/>
                <a:gd name="T8" fmla="*/ 214 w 241"/>
                <a:gd name="T9" fmla="*/ 7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38">
                  <a:moveTo>
                    <a:pt x="214" y="72"/>
                  </a:moveTo>
                  <a:cubicBezTo>
                    <a:pt x="187" y="21"/>
                    <a:pt x="124" y="0"/>
                    <a:pt x="72" y="27"/>
                  </a:cubicBezTo>
                  <a:cubicBezTo>
                    <a:pt x="20" y="53"/>
                    <a:pt x="0" y="116"/>
                    <a:pt x="26" y="167"/>
                  </a:cubicBezTo>
                  <a:cubicBezTo>
                    <a:pt x="53" y="218"/>
                    <a:pt x="116" y="238"/>
                    <a:pt x="168" y="212"/>
                  </a:cubicBezTo>
                  <a:cubicBezTo>
                    <a:pt x="220" y="185"/>
                    <a:pt x="241" y="123"/>
                    <a:pt x="214" y="72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74">
              <a:extLst>
                <a:ext uri="{FF2B5EF4-FFF2-40B4-BE49-F238E27FC236}">
                  <a16:creationId xmlns:a16="http://schemas.microsoft.com/office/drawing/2014/main" id="{C4E79385-DCF7-4049-82F7-40B13291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958" y="279761"/>
              <a:ext cx="85499" cy="83886"/>
            </a:xfrm>
            <a:custGeom>
              <a:avLst/>
              <a:gdLst>
                <a:gd name="T0" fmla="*/ 214 w 241"/>
                <a:gd name="T1" fmla="*/ 72 h 238"/>
                <a:gd name="T2" fmla="*/ 72 w 241"/>
                <a:gd name="T3" fmla="*/ 27 h 238"/>
                <a:gd name="T4" fmla="*/ 26 w 241"/>
                <a:gd name="T5" fmla="*/ 167 h 238"/>
                <a:gd name="T6" fmla="*/ 168 w 241"/>
                <a:gd name="T7" fmla="*/ 212 h 238"/>
                <a:gd name="T8" fmla="*/ 214 w 241"/>
                <a:gd name="T9" fmla="*/ 7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38">
                  <a:moveTo>
                    <a:pt x="214" y="72"/>
                  </a:moveTo>
                  <a:cubicBezTo>
                    <a:pt x="188" y="21"/>
                    <a:pt x="124" y="0"/>
                    <a:pt x="72" y="27"/>
                  </a:cubicBezTo>
                  <a:cubicBezTo>
                    <a:pt x="20" y="53"/>
                    <a:pt x="0" y="116"/>
                    <a:pt x="26" y="167"/>
                  </a:cubicBezTo>
                  <a:cubicBezTo>
                    <a:pt x="53" y="218"/>
                    <a:pt x="117" y="238"/>
                    <a:pt x="168" y="212"/>
                  </a:cubicBezTo>
                  <a:cubicBezTo>
                    <a:pt x="220" y="185"/>
                    <a:pt x="241" y="123"/>
                    <a:pt x="214" y="72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86" name="组合 685">
            <a:extLst>
              <a:ext uri="{FF2B5EF4-FFF2-40B4-BE49-F238E27FC236}">
                <a16:creationId xmlns:a16="http://schemas.microsoft.com/office/drawing/2014/main" id="{CEFE1646-8344-41FF-9D93-79D5EF137435}"/>
              </a:ext>
            </a:extLst>
          </p:cNvPr>
          <p:cNvGrpSpPr/>
          <p:nvPr/>
        </p:nvGrpSpPr>
        <p:grpSpPr>
          <a:xfrm>
            <a:off x="8315110" y="4693335"/>
            <a:ext cx="3458670" cy="2824688"/>
            <a:chOff x="7612288" y="3980408"/>
            <a:chExt cx="3458670" cy="2824688"/>
          </a:xfrm>
        </p:grpSpPr>
        <p:sp>
          <p:nvSpPr>
            <p:cNvPr id="486" name="Freeform 17">
              <a:extLst>
                <a:ext uri="{FF2B5EF4-FFF2-40B4-BE49-F238E27FC236}">
                  <a16:creationId xmlns:a16="http://schemas.microsoft.com/office/drawing/2014/main" id="{9E1F356D-35BD-40B3-BEB6-644F6008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65" y="6006569"/>
              <a:ext cx="637208" cy="798527"/>
            </a:xfrm>
            <a:custGeom>
              <a:avLst/>
              <a:gdLst>
                <a:gd name="T0" fmla="*/ 1691 w 1801"/>
                <a:gd name="T1" fmla="*/ 279 h 2256"/>
                <a:gd name="T2" fmla="*/ 1691 w 1801"/>
                <a:gd name="T3" fmla="*/ 128 h 2256"/>
                <a:gd name="T4" fmla="*/ 1563 w 1801"/>
                <a:gd name="T5" fmla="*/ 0 h 2256"/>
                <a:gd name="T6" fmla="*/ 892 w 1801"/>
                <a:gd name="T7" fmla="*/ 0 h 2256"/>
                <a:gd name="T8" fmla="*/ 221 w 1801"/>
                <a:gd name="T9" fmla="*/ 0 h 2256"/>
                <a:gd name="T10" fmla="*/ 93 w 1801"/>
                <a:gd name="T11" fmla="*/ 128 h 2256"/>
                <a:gd name="T12" fmla="*/ 93 w 1801"/>
                <a:gd name="T13" fmla="*/ 281 h 2256"/>
                <a:gd name="T14" fmla="*/ 0 w 1801"/>
                <a:gd name="T15" fmla="*/ 364 h 2256"/>
                <a:gd name="T16" fmla="*/ 0 w 1801"/>
                <a:gd name="T17" fmla="*/ 1880 h 2256"/>
                <a:gd name="T18" fmla="*/ 901 w 1801"/>
                <a:gd name="T19" fmla="*/ 2102 h 2256"/>
                <a:gd name="T20" fmla="*/ 1801 w 1801"/>
                <a:gd name="T21" fmla="*/ 2256 h 2256"/>
                <a:gd name="T22" fmla="*/ 1801 w 1801"/>
                <a:gd name="T23" fmla="*/ 364 h 2256"/>
                <a:gd name="T24" fmla="*/ 1691 w 1801"/>
                <a:gd name="T25" fmla="*/ 279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1" h="2256">
                  <a:moveTo>
                    <a:pt x="1691" y="279"/>
                  </a:moveTo>
                  <a:cubicBezTo>
                    <a:pt x="1691" y="128"/>
                    <a:pt x="1691" y="128"/>
                    <a:pt x="1691" y="128"/>
                  </a:cubicBezTo>
                  <a:cubicBezTo>
                    <a:pt x="1691" y="57"/>
                    <a:pt x="1634" y="0"/>
                    <a:pt x="1563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50" y="0"/>
                    <a:pt x="93" y="57"/>
                    <a:pt x="93" y="128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40" y="291"/>
                    <a:pt x="0" y="324"/>
                    <a:pt x="0" y="364"/>
                  </a:cubicBezTo>
                  <a:cubicBezTo>
                    <a:pt x="0" y="1880"/>
                    <a:pt x="0" y="1880"/>
                    <a:pt x="0" y="1880"/>
                  </a:cubicBezTo>
                  <a:cubicBezTo>
                    <a:pt x="295" y="1968"/>
                    <a:pt x="595" y="2043"/>
                    <a:pt x="901" y="2102"/>
                  </a:cubicBezTo>
                  <a:cubicBezTo>
                    <a:pt x="1195" y="2160"/>
                    <a:pt x="1498" y="2227"/>
                    <a:pt x="1801" y="2256"/>
                  </a:cubicBezTo>
                  <a:cubicBezTo>
                    <a:pt x="1801" y="364"/>
                    <a:pt x="1801" y="364"/>
                    <a:pt x="1801" y="364"/>
                  </a:cubicBezTo>
                  <a:cubicBezTo>
                    <a:pt x="1801" y="320"/>
                    <a:pt x="1753" y="284"/>
                    <a:pt x="1691" y="279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" name="Freeform 348">
              <a:extLst>
                <a:ext uri="{FF2B5EF4-FFF2-40B4-BE49-F238E27FC236}">
                  <a16:creationId xmlns:a16="http://schemas.microsoft.com/office/drawing/2014/main" id="{22E993A9-75FB-4BD1-B1C3-5BAE17E5E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883" y="6108200"/>
              <a:ext cx="319411" cy="645274"/>
            </a:xfrm>
            <a:custGeom>
              <a:avLst/>
              <a:gdLst>
                <a:gd name="T0" fmla="*/ 900 w 900"/>
                <a:gd name="T1" fmla="*/ 0 h 1823"/>
                <a:gd name="T2" fmla="*/ 124 w 900"/>
                <a:gd name="T3" fmla="*/ 0 h 1823"/>
                <a:gd name="T4" fmla="*/ 0 w 900"/>
                <a:gd name="T5" fmla="*/ 85 h 1823"/>
                <a:gd name="T6" fmla="*/ 0 w 900"/>
                <a:gd name="T7" fmla="*/ 1601 h 1823"/>
                <a:gd name="T8" fmla="*/ 900 w 900"/>
                <a:gd name="T9" fmla="*/ 1823 h 1823"/>
                <a:gd name="T10" fmla="*/ 900 w 900"/>
                <a:gd name="T11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0" h="1823">
                  <a:moveTo>
                    <a:pt x="90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38"/>
                    <a:pt x="0" y="85"/>
                  </a:cubicBezTo>
                  <a:cubicBezTo>
                    <a:pt x="0" y="1601"/>
                    <a:pt x="0" y="1601"/>
                    <a:pt x="0" y="1601"/>
                  </a:cubicBezTo>
                  <a:cubicBezTo>
                    <a:pt x="294" y="1689"/>
                    <a:pt x="595" y="1764"/>
                    <a:pt x="900" y="1823"/>
                  </a:cubicBezTo>
                  <a:lnTo>
                    <a:pt x="900" y="0"/>
                  </a:lnTo>
                  <a:close/>
                </a:path>
              </a:pathLst>
            </a:custGeom>
            <a:solidFill>
              <a:srgbClr val="616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" name="Freeform 349">
              <a:extLst>
                <a:ext uri="{FF2B5EF4-FFF2-40B4-BE49-F238E27FC236}">
                  <a16:creationId xmlns:a16="http://schemas.microsoft.com/office/drawing/2014/main" id="{EA6D06C3-0E35-4FAF-A7AE-C43AC644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294" y="6108200"/>
              <a:ext cx="317798" cy="692056"/>
            </a:xfrm>
            <a:custGeom>
              <a:avLst/>
              <a:gdLst>
                <a:gd name="T0" fmla="*/ 776 w 901"/>
                <a:gd name="T1" fmla="*/ 0 h 1954"/>
                <a:gd name="T2" fmla="*/ 0 w 901"/>
                <a:gd name="T3" fmla="*/ 0 h 1954"/>
                <a:gd name="T4" fmla="*/ 0 w 901"/>
                <a:gd name="T5" fmla="*/ 1823 h 1954"/>
                <a:gd name="T6" fmla="*/ 896 w 901"/>
                <a:gd name="T7" fmla="*/ 1954 h 1954"/>
                <a:gd name="T8" fmla="*/ 901 w 901"/>
                <a:gd name="T9" fmla="*/ 85 h 1954"/>
                <a:gd name="T10" fmla="*/ 776 w 901"/>
                <a:gd name="T11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1" h="1954">
                  <a:moveTo>
                    <a:pt x="7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294" y="1881"/>
                    <a:pt x="593" y="1924"/>
                    <a:pt x="896" y="1954"/>
                  </a:cubicBezTo>
                  <a:cubicBezTo>
                    <a:pt x="901" y="85"/>
                    <a:pt x="901" y="85"/>
                    <a:pt x="901" y="85"/>
                  </a:cubicBezTo>
                  <a:cubicBezTo>
                    <a:pt x="901" y="38"/>
                    <a:pt x="845" y="0"/>
                    <a:pt x="776" y="0"/>
                  </a:cubicBezTo>
                  <a:close/>
                </a:path>
              </a:pathLst>
            </a:custGeom>
            <a:solidFill>
              <a:srgbClr val="828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82" name="组合 681">
              <a:extLst>
                <a:ext uri="{FF2B5EF4-FFF2-40B4-BE49-F238E27FC236}">
                  <a16:creationId xmlns:a16="http://schemas.microsoft.com/office/drawing/2014/main" id="{7ACB0A58-F1ED-4DDF-9FFF-1369277D9FFE}"/>
                </a:ext>
              </a:extLst>
            </p:cNvPr>
            <p:cNvGrpSpPr/>
            <p:nvPr/>
          </p:nvGrpSpPr>
          <p:grpSpPr>
            <a:xfrm>
              <a:off x="7612288" y="3980408"/>
              <a:ext cx="3458670" cy="2739188"/>
              <a:chOff x="7612288" y="3980408"/>
              <a:chExt cx="3458670" cy="2739188"/>
            </a:xfrm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5D2A8328-4A86-499D-871A-A7AB3D6DB7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9070" y="5258051"/>
                <a:ext cx="440400" cy="298439"/>
              </a:xfrm>
              <a:custGeom>
                <a:avLst/>
                <a:gdLst>
                  <a:gd name="T0" fmla="*/ 1041 w 1245"/>
                  <a:gd name="T1" fmla="*/ 248 h 845"/>
                  <a:gd name="T2" fmla="*/ 725 w 1245"/>
                  <a:gd name="T3" fmla="*/ 281 h 845"/>
                  <a:gd name="T4" fmla="*/ 729 w 1245"/>
                  <a:gd name="T5" fmla="*/ 274 h 845"/>
                  <a:gd name="T6" fmla="*/ 180 w 1245"/>
                  <a:gd name="T7" fmla="*/ 0 h 845"/>
                  <a:gd name="T8" fmla="*/ 0 w 1245"/>
                  <a:gd name="T9" fmla="*/ 25 h 845"/>
                  <a:gd name="T10" fmla="*/ 43 w 1245"/>
                  <a:gd name="T11" fmla="*/ 208 h 845"/>
                  <a:gd name="T12" fmla="*/ 100 w 1245"/>
                  <a:gd name="T13" fmla="*/ 237 h 845"/>
                  <a:gd name="T14" fmla="*/ 113 w 1245"/>
                  <a:gd name="T15" fmla="*/ 211 h 845"/>
                  <a:gd name="T16" fmla="*/ 139 w 1245"/>
                  <a:gd name="T17" fmla="*/ 224 h 845"/>
                  <a:gd name="T18" fmla="*/ 128 w 1245"/>
                  <a:gd name="T19" fmla="*/ 244 h 845"/>
                  <a:gd name="T20" fmla="*/ 144 w 1245"/>
                  <a:gd name="T21" fmla="*/ 272 h 845"/>
                  <a:gd name="T22" fmla="*/ 189 w 1245"/>
                  <a:gd name="T23" fmla="*/ 273 h 845"/>
                  <a:gd name="T24" fmla="*/ 196 w 1245"/>
                  <a:gd name="T25" fmla="*/ 258 h 845"/>
                  <a:gd name="T26" fmla="*/ 212 w 1245"/>
                  <a:gd name="T27" fmla="*/ 266 h 845"/>
                  <a:gd name="T28" fmla="*/ 204 w 1245"/>
                  <a:gd name="T29" fmla="*/ 280 h 845"/>
                  <a:gd name="T30" fmla="*/ 260 w 1245"/>
                  <a:gd name="T31" fmla="*/ 308 h 845"/>
                  <a:gd name="T32" fmla="*/ 267 w 1245"/>
                  <a:gd name="T33" fmla="*/ 293 h 845"/>
                  <a:gd name="T34" fmla="*/ 295 w 1245"/>
                  <a:gd name="T35" fmla="*/ 307 h 845"/>
                  <a:gd name="T36" fmla="*/ 302 w 1245"/>
                  <a:gd name="T37" fmla="*/ 331 h 845"/>
                  <a:gd name="T38" fmla="*/ 369 w 1245"/>
                  <a:gd name="T39" fmla="*/ 364 h 845"/>
                  <a:gd name="T40" fmla="*/ 377 w 1245"/>
                  <a:gd name="T41" fmla="*/ 348 h 845"/>
                  <a:gd name="T42" fmla="*/ 401 w 1245"/>
                  <a:gd name="T43" fmla="*/ 384 h 845"/>
                  <a:gd name="T44" fmla="*/ 412 w 1245"/>
                  <a:gd name="T45" fmla="*/ 363 h 845"/>
                  <a:gd name="T46" fmla="*/ 445 w 1245"/>
                  <a:gd name="T47" fmla="*/ 380 h 845"/>
                  <a:gd name="T48" fmla="*/ 459 w 1245"/>
                  <a:gd name="T49" fmla="*/ 422 h 845"/>
                  <a:gd name="T50" fmla="*/ 484 w 1245"/>
                  <a:gd name="T51" fmla="*/ 434 h 845"/>
                  <a:gd name="T52" fmla="*/ 521 w 1245"/>
                  <a:gd name="T53" fmla="*/ 422 h 845"/>
                  <a:gd name="T54" fmla="*/ 550 w 1245"/>
                  <a:gd name="T55" fmla="*/ 436 h 845"/>
                  <a:gd name="T56" fmla="*/ 619 w 1245"/>
                  <a:gd name="T57" fmla="*/ 471 h 845"/>
                  <a:gd name="T58" fmla="*/ 778 w 1245"/>
                  <a:gd name="T59" fmla="*/ 773 h 845"/>
                  <a:gd name="T60" fmla="*/ 1172 w 1245"/>
                  <a:gd name="T61" fmla="*/ 642 h 845"/>
                  <a:gd name="T62" fmla="*/ 1041 w 1245"/>
                  <a:gd name="T63" fmla="*/ 248 h 845"/>
                  <a:gd name="T64" fmla="*/ 1110 w 1245"/>
                  <a:gd name="T65" fmla="*/ 611 h 845"/>
                  <a:gd name="T66" fmla="*/ 994 w 1245"/>
                  <a:gd name="T67" fmla="*/ 649 h 845"/>
                  <a:gd name="T68" fmla="*/ 956 w 1245"/>
                  <a:gd name="T69" fmla="*/ 533 h 845"/>
                  <a:gd name="T70" fmla="*/ 1072 w 1245"/>
                  <a:gd name="T71" fmla="*/ 495 h 845"/>
                  <a:gd name="T72" fmla="*/ 1110 w 1245"/>
                  <a:gd name="T73" fmla="*/ 61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5" h="845">
                    <a:moveTo>
                      <a:pt x="1041" y="248"/>
                    </a:moveTo>
                    <a:cubicBezTo>
                      <a:pt x="935" y="194"/>
                      <a:pt x="812" y="212"/>
                      <a:pt x="725" y="281"/>
                    </a:cubicBezTo>
                    <a:cubicBezTo>
                      <a:pt x="729" y="274"/>
                      <a:pt x="729" y="274"/>
                      <a:pt x="729" y="274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3" y="208"/>
                      <a:pt x="43" y="208"/>
                      <a:pt x="43" y="208"/>
                    </a:cubicBezTo>
                    <a:cubicBezTo>
                      <a:pt x="100" y="237"/>
                      <a:pt x="100" y="237"/>
                      <a:pt x="100" y="237"/>
                    </a:cubicBezTo>
                    <a:cubicBezTo>
                      <a:pt x="113" y="211"/>
                      <a:pt x="113" y="211"/>
                      <a:pt x="113" y="211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28" y="244"/>
                      <a:pt x="128" y="244"/>
                      <a:pt x="128" y="244"/>
                    </a:cubicBezTo>
                    <a:cubicBezTo>
                      <a:pt x="144" y="272"/>
                      <a:pt x="144" y="272"/>
                      <a:pt x="144" y="272"/>
                    </a:cubicBezTo>
                    <a:cubicBezTo>
                      <a:pt x="189" y="273"/>
                      <a:pt x="189" y="273"/>
                      <a:pt x="189" y="273"/>
                    </a:cubicBezTo>
                    <a:cubicBezTo>
                      <a:pt x="196" y="258"/>
                      <a:pt x="196" y="258"/>
                      <a:pt x="196" y="258"/>
                    </a:cubicBezTo>
                    <a:cubicBezTo>
                      <a:pt x="212" y="266"/>
                      <a:pt x="212" y="266"/>
                      <a:pt x="212" y="266"/>
                    </a:cubicBezTo>
                    <a:cubicBezTo>
                      <a:pt x="204" y="280"/>
                      <a:pt x="204" y="280"/>
                      <a:pt x="204" y="280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67" y="293"/>
                      <a:pt x="267" y="293"/>
                      <a:pt x="267" y="293"/>
                    </a:cubicBezTo>
                    <a:cubicBezTo>
                      <a:pt x="295" y="307"/>
                      <a:pt x="295" y="307"/>
                      <a:pt x="295" y="307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69" y="364"/>
                      <a:pt x="369" y="364"/>
                      <a:pt x="369" y="364"/>
                    </a:cubicBezTo>
                    <a:cubicBezTo>
                      <a:pt x="377" y="348"/>
                      <a:pt x="377" y="348"/>
                      <a:pt x="377" y="348"/>
                    </a:cubicBezTo>
                    <a:cubicBezTo>
                      <a:pt x="401" y="384"/>
                      <a:pt x="401" y="384"/>
                      <a:pt x="401" y="384"/>
                    </a:cubicBezTo>
                    <a:cubicBezTo>
                      <a:pt x="412" y="363"/>
                      <a:pt x="412" y="363"/>
                      <a:pt x="412" y="363"/>
                    </a:cubicBezTo>
                    <a:cubicBezTo>
                      <a:pt x="445" y="380"/>
                      <a:pt x="445" y="380"/>
                      <a:pt x="445" y="380"/>
                    </a:cubicBezTo>
                    <a:cubicBezTo>
                      <a:pt x="459" y="422"/>
                      <a:pt x="459" y="422"/>
                      <a:pt x="459" y="422"/>
                    </a:cubicBezTo>
                    <a:cubicBezTo>
                      <a:pt x="484" y="434"/>
                      <a:pt x="484" y="434"/>
                      <a:pt x="484" y="434"/>
                    </a:cubicBezTo>
                    <a:cubicBezTo>
                      <a:pt x="521" y="422"/>
                      <a:pt x="521" y="422"/>
                      <a:pt x="521" y="422"/>
                    </a:cubicBezTo>
                    <a:cubicBezTo>
                      <a:pt x="550" y="436"/>
                      <a:pt x="550" y="436"/>
                      <a:pt x="550" y="436"/>
                    </a:cubicBezTo>
                    <a:cubicBezTo>
                      <a:pt x="619" y="471"/>
                      <a:pt x="619" y="471"/>
                      <a:pt x="619" y="471"/>
                    </a:cubicBezTo>
                    <a:cubicBezTo>
                      <a:pt x="602" y="592"/>
                      <a:pt x="663" y="715"/>
                      <a:pt x="778" y="773"/>
                    </a:cubicBezTo>
                    <a:cubicBezTo>
                      <a:pt x="923" y="845"/>
                      <a:pt x="1100" y="787"/>
                      <a:pt x="1172" y="642"/>
                    </a:cubicBezTo>
                    <a:cubicBezTo>
                      <a:pt x="1245" y="497"/>
                      <a:pt x="1186" y="320"/>
                      <a:pt x="1041" y="248"/>
                    </a:cubicBezTo>
                    <a:close/>
                    <a:moveTo>
                      <a:pt x="1110" y="611"/>
                    </a:moveTo>
                    <a:cubicBezTo>
                      <a:pt x="1089" y="653"/>
                      <a:pt x="1037" y="671"/>
                      <a:pt x="994" y="649"/>
                    </a:cubicBezTo>
                    <a:cubicBezTo>
                      <a:pt x="952" y="628"/>
                      <a:pt x="935" y="576"/>
                      <a:pt x="956" y="533"/>
                    </a:cubicBezTo>
                    <a:cubicBezTo>
                      <a:pt x="977" y="491"/>
                      <a:pt x="1029" y="473"/>
                      <a:pt x="1072" y="495"/>
                    </a:cubicBezTo>
                    <a:cubicBezTo>
                      <a:pt x="1114" y="516"/>
                      <a:pt x="1132" y="568"/>
                      <a:pt x="1110" y="611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3" name="Freeform 14">
                <a:extLst>
                  <a:ext uri="{FF2B5EF4-FFF2-40B4-BE49-F238E27FC236}">
                    <a16:creationId xmlns:a16="http://schemas.microsoft.com/office/drawing/2014/main" id="{8010766D-1712-4B3B-A957-100FE3693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0138" y="4803133"/>
                <a:ext cx="1874521" cy="1146975"/>
              </a:xfrm>
              <a:custGeom>
                <a:avLst/>
                <a:gdLst>
                  <a:gd name="T0" fmla="*/ 5298 w 5298"/>
                  <a:gd name="T1" fmla="*/ 2082 h 3241"/>
                  <a:gd name="T2" fmla="*/ 5298 w 5298"/>
                  <a:gd name="T3" fmla="*/ 295 h 3241"/>
                  <a:gd name="T4" fmla="*/ 5003 w 5298"/>
                  <a:gd name="T5" fmla="*/ 0 h 3241"/>
                  <a:gd name="T6" fmla="*/ 295 w 5298"/>
                  <a:gd name="T7" fmla="*/ 0 h 3241"/>
                  <a:gd name="T8" fmla="*/ 0 w 5298"/>
                  <a:gd name="T9" fmla="*/ 295 h 3241"/>
                  <a:gd name="T10" fmla="*/ 0 w 5298"/>
                  <a:gd name="T11" fmla="*/ 2082 h 3241"/>
                  <a:gd name="T12" fmla="*/ 258 w 5298"/>
                  <a:gd name="T13" fmla="*/ 2375 h 3241"/>
                  <a:gd name="T14" fmla="*/ 289 w 5298"/>
                  <a:gd name="T15" fmla="*/ 2590 h 3241"/>
                  <a:gd name="T16" fmla="*/ 288 w 5298"/>
                  <a:gd name="T17" fmla="*/ 2590 h 3241"/>
                  <a:gd name="T18" fmla="*/ 314 w 5298"/>
                  <a:gd name="T19" fmla="*/ 2956 h 3241"/>
                  <a:gd name="T20" fmla="*/ 598 w 5298"/>
                  <a:gd name="T21" fmla="*/ 3241 h 3241"/>
                  <a:gd name="T22" fmla="*/ 1707 w 5298"/>
                  <a:gd name="T23" fmla="*/ 3241 h 3241"/>
                  <a:gd name="T24" fmla="*/ 1790 w 5298"/>
                  <a:gd name="T25" fmla="*/ 3192 h 3241"/>
                  <a:gd name="T26" fmla="*/ 1871 w 5298"/>
                  <a:gd name="T27" fmla="*/ 2991 h 3241"/>
                  <a:gd name="T28" fmla="*/ 2041 w 5298"/>
                  <a:gd name="T29" fmla="*/ 2756 h 3241"/>
                  <a:gd name="T30" fmla="*/ 2318 w 5298"/>
                  <a:gd name="T31" fmla="*/ 2377 h 3241"/>
                  <a:gd name="T32" fmla="*/ 5003 w 5298"/>
                  <a:gd name="T33" fmla="*/ 2377 h 3241"/>
                  <a:gd name="T34" fmla="*/ 5298 w 5298"/>
                  <a:gd name="T35" fmla="*/ 2082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98" h="3241">
                    <a:moveTo>
                      <a:pt x="5298" y="2082"/>
                    </a:moveTo>
                    <a:cubicBezTo>
                      <a:pt x="5298" y="295"/>
                      <a:pt x="5298" y="295"/>
                      <a:pt x="5298" y="295"/>
                    </a:cubicBezTo>
                    <a:cubicBezTo>
                      <a:pt x="5298" y="132"/>
                      <a:pt x="5166" y="0"/>
                      <a:pt x="500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132" y="0"/>
                      <a:pt x="0" y="132"/>
                      <a:pt x="0" y="295"/>
                    </a:cubicBezTo>
                    <a:cubicBezTo>
                      <a:pt x="0" y="2082"/>
                      <a:pt x="0" y="2082"/>
                      <a:pt x="0" y="2082"/>
                    </a:cubicBezTo>
                    <a:cubicBezTo>
                      <a:pt x="0" y="2233"/>
                      <a:pt x="112" y="2357"/>
                      <a:pt x="258" y="2375"/>
                    </a:cubicBezTo>
                    <a:cubicBezTo>
                      <a:pt x="267" y="2446"/>
                      <a:pt x="277" y="2518"/>
                      <a:pt x="289" y="2590"/>
                    </a:cubicBezTo>
                    <a:cubicBezTo>
                      <a:pt x="289" y="2590"/>
                      <a:pt x="289" y="2590"/>
                      <a:pt x="288" y="2590"/>
                    </a:cubicBezTo>
                    <a:cubicBezTo>
                      <a:pt x="314" y="2956"/>
                      <a:pt x="314" y="2956"/>
                      <a:pt x="314" y="2956"/>
                    </a:cubicBezTo>
                    <a:cubicBezTo>
                      <a:pt x="314" y="3113"/>
                      <a:pt x="441" y="3241"/>
                      <a:pt x="598" y="3241"/>
                    </a:cubicBezTo>
                    <a:cubicBezTo>
                      <a:pt x="1707" y="3241"/>
                      <a:pt x="1707" y="3241"/>
                      <a:pt x="1707" y="3241"/>
                    </a:cubicBezTo>
                    <a:cubicBezTo>
                      <a:pt x="1742" y="3241"/>
                      <a:pt x="1774" y="3222"/>
                      <a:pt x="1790" y="3192"/>
                    </a:cubicBezTo>
                    <a:cubicBezTo>
                      <a:pt x="1871" y="2991"/>
                      <a:pt x="1871" y="2991"/>
                      <a:pt x="1871" y="2991"/>
                    </a:cubicBezTo>
                    <a:cubicBezTo>
                      <a:pt x="1926" y="2923"/>
                      <a:pt x="1991" y="2838"/>
                      <a:pt x="2041" y="2756"/>
                    </a:cubicBezTo>
                    <a:cubicBezTo>
                      <a:pt x="2119" y="2627"/>
                      <a:pt x="2220" y="2496"/>
                      <a:pt x="2318" y="2377"/>
                    </a:cubicBezTo>
                    <a:cubicBezTo>
                      <a:pt x="5003" y="2377"/>
                      <a:pt x="5003" y="2377"/>
                      <a:pt x="5003" y="2377"/>
                    </a:cubicBezTo>
                    <a:cubicBezTo>
                      <a:pt x="5166" y="2377"/>
                      <a:pt x="5298" y="2245"/>
                      <a:pt x="5298" y="2082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4" name="Freeform 15">
                <a:extLst>
                  <a:ext uri="{FF2B5EF4-FFF2-40B4-BE49-F238E27FC236}">
                    <a16:creationId xmlns:a16="http://schemas.microsoft.com/office/drawing/2014/main" id="{E53D142E-8D69-4F13-AF0E-E7D7CCC6D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692" y="3980408"/>
                <a:ext cx="3027949" cy="683991"/>
              </a:xfrm>
              <a:custGeom>
                <a:avLst/>
                <a:gdLst>
                  <a:gd name="T0" fmla="*/ 3111 w 8558"/>
                  <a:gd name="T1" fmla="*/ 1934 h 1934"/>
                  <a:gd name="T2" fmla="*/ 5447 w 8558"/>
                  <a:gd name="T3" fmla="*/ 1934 h 1934"/>
                  <a:gd name="T4" fmla="*/ 5517 w 8558"/>
                  <a:gd name="T5" fmla="*/ 1863 h 1934"/>
                  <a:gd name="T6" fmla="*/ 5517 w 8558"/>
                  <a:gd name="T7" fmla="*/ 1435 h 1934"/>
                  <a:gd name="T8" fmla="*/ 7699 w 8558"/>
                  <a:gd name="T9" fmla="*/ 1435 h 1934"/>
                  <a:gd name="T10" fmla="*/ 8558 w 8558"/>
                  <a:gd name="T11" fmla="*/ 267 h 1934"/>
                  <a:gd name="T12" fmla="*/ 8558 w 8558"/>
                  <a:gd name="T13" fmla="*/ 0 h 1934"/>
                  <a:gd name="T14" fmla="*/ 0 w 8558"/>
                  <a:gd name="T15" fmla="*/ 0 h 1934"/>
                  <a:gd name="T16" fmla="*/ 0 w 8558"/>
                  <a:gd name="T17" fmla="*/ 267 h 1934"/>
                  <a:gd name="T18" fmla="*/ 859 w 8558"/>
                  <a:gd name="T19" fmla="*/ 1435 h 1934"/>
                  <a:gd name="T20" fmla="*/ 3040 w 8558"/>
                  <a:gd name="T21" fmla="*/ 1435 h 1934"/>
                  <a:gd name="T22" fmla="*/ 3040 w 8558"/>
                  <a:gd name="T23" fmla="*/ 1863 h 1934"/>
                  <a:gd name="T24" fmla="*/ 3111 w 8558"/>
                  <a:gd name="T25" fmla="*/ 1934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58" h="1934">
                    <a:moveTo>
                      <a:pt x="3111" y="1934"/>
                    </a:moveTo>
                    <a:cubicBezTo>
                      <a:pt x="5447" y="1934"/>
                      <a:pt x="5447" y="1934"/>
                      <a:pt x="5447" y="1934"/>
                    </a:cubicBezTo>
                    <a:cubicBezTo>
                      <a:pt x="5486" y="1934"/>
                      <a:pt x="5517" y="1902"/>
                      <a:pt x="5517" y="1863"/>
                    </a:cubicBezTo>
                    <a:cubicBezTo>
                      <a:pt x="5517" y="1435"/>
                      <a:pt x="5517" y="1435"/>
                      <a:pt x="5517" y="1435"/>
                    </a:cubicBezTo>
                    <a:cubicBezTo>
                      <a:pt x="7699" y="1435"/>
                      <a:pt x="7699" y="1435"/>
                      <a:pt x="7699" y="1435"/>
                    </a:cubicBezTo>
                    <a:cubicBezTo>
                      <a:pt x="8558" y="267"/>
                      <a:pt x="8558" y="267"/>
                      <a:pt x="8558" y="267"/>
                    </a:cubicBezTo>
                    <a:cubicBezTo>
                      <a:pt x="8558" y="0"/>
                      <a:pt x="8558" y="0"/>
                      <a:pt x="855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859" y="1435"/>
                      <a:pt x="859" y="1435"/>
                      <a:pt x="859" y="1435"/>
                    </a:cubicBezTo>
                    <a:cubicBezTo>
                      <a:pt x="3040" y="1435"/>
                      <a:pt x="3040" y="1435"/>
                      <a:pt x="3040" y="1435"/>
                    </a:cubicBezTo>
                    <a:cubicBezTo>
                      <a:pt x="3040" y="1863"/>
                      <a:pt x="3040" y="1863"/>
                      <a:pt x="3040" y="1863"/>
                    </a:cubicBezTo>
                    <a:cubicBezTo>
                      <a:pt x="3040" y="1902"/>
                      <a:pt x="3072" y="1934"/>
                      <a:pt x="3111" y="1934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5" name="Freeform 16">
                <a:extLst>
                  <a:ext uri="{FF2B5EF4-FFF2-40B4-BE49-F238E27FC236}">
                    <a16:creationId xmlns:a16="http://schemas.microsoft.com/office/drawing/2014/main" id="{FBFB5EE7-72E1-490F-9F55-2D0CAD912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442" y="5014460"/>
                <a:ext cx="919516" cy="1085674"/>
              </a:xfrm>
              <a:custGeom>
                <a:avLst/>
                <a:gdLst>
                  <a:gd name="T0" fmla="*/ 2229 w 2598"/>
                  <a:gd name="T1" fmla="*/ 959 h 3066"/>
                  <a:gd name="T2" fmla="*/ 2181 w 2598"/>
                  <a:gd name="T3" fmla="*/ 1050 h 3066"/>
                  <a:gd name="T4" fmla="*/ 2157 w 2598"/>
                  <a:gd name="T5" fmla="*/ 1122 h 3066"/>
                  <a:gd name="T6" fmla="*/ 2023 w 2598"/>
                  <a:gd name="T7" fmla="*/ 1521 h 3066"/>
                  <a:gd name="T8" fmla="*/ 2009 w 2598"/>
                  <a:gd name="T9" fmla="*/ 1558 h 3066"/>
                  <a:gd name="T10" fmla="*/ 2013 w 2598"/>
                  <a:gd name="T11" fmla="*/ 1564 h 3066"/>
                  <a:gd name="T12" fmla="*/ 1996 w 2598"/>
                  <a:gd name="T13" fmla="*/ 1627 h 3066"/>
                  <a:gd name="T14" fmla="*/ 1956 w 2598"/>
                  <a:gd name="T15" fmla="*/ 1768 h 3066"/>
                  <a:gd name="T16" fmla="*/ 1869 w 2598"/>
                  <a:gd name="T17" fmla="*/ 1734 h 3066"/>
                  <a:gd name="T18" fmla="*/ 2122 w 2598"/>
                  <a:gd name="T19" fmla="*/ 749 h 3066"/>
                  <a:gd name="T20" fmla="*/ 2033 w 2598"/>
                  <a:gd name="T21" fmla="*/ 558 h 3066"/>
                  <a:gd name="T22" fmla="*/ 1766 w 2598"/>
                  <a:gd name="T23" fmla="*/ 650 h 3066"/>
                  <a:gd name="T24" fmla="*/ 1568 w 2598"/>
                  <a:gd name="T25" fmla="*/ 1428 h 3066"/>
                  <a:gd name="T26" fmla="*/ 1519 w 2598"/>
                  <a:gd name="T27" fmla="*/ 1617 h 3066"/>
                  <a:gd name="T28" fmla="*/ 1478 w 2598"/>
                  <a:gd name="T29" fmla="*/ 1605 h 3066"/>
                  <a:gd name="T30" fmla="*/ 1526 w 2598"/>
                  <a:gd name="T31" fmla="*/ 1386 h 3066"/>
                  <a:gd name="T32" fmla="*/ 1730 w 2598"/>
                  <a:gd name="T33" fmla="*/ 509 h 3066"/>
                  <a:gd name="T34" fmla="*/ 1714 w 2598"/>
                  <a:gd name="T35" fmla="*/ 406 h 3066"/>
                  <a:gd name="T36" fmla="*/ 1368 w 2598"/>
                  <a:gd name="T37" fmla="*/ 436 h 3066"/>
                  <a:gd name="T38" fmla="*/ 1302 w 2598"/>
                  <a:gd name="T39" fmla="*/ 735 h 3066"/>
                  <a:gd name="T40" fmla="*/ 1319 w 2598"/>
                  <a:gd name="T41" fmla="*/ 466 h 3066"/>
                  <a:gd name="T42" fmla="*/ 847 w 2598"/>
                  <a:gd name="T43" fmla="*/ 14 h 3066"/>
                  <a:gd name="T44" fmla="*/ 792 w 2598"/>
                  <a:gd name="T45" fmla="*/ 9 h 3066"/>
                  <a:gd name="T46" fmla="*/ 791 w 2598"/>
                  <a:gd name="T47" fmla="*/ 9 h 3066"/>
                  <a:gd name="T48" fmla="*/ 742 w 2598"/>
                  <a:gd name="T49" fmla="*/ 7 h 3066"/>
                  <a:gd name="T50" fmla="*/ 212 w 2598"/>
                  <a:gd name="T51" fmla="*/ 380 h 3066"/>
                  <a:gd name="T52" fmla="*/ 192 w 2598"/>
                  <a:gd name="T53" fmla="*/ 489 h 3066"/>
                  <a:gd name="T54" fmla="*/ 141 w 2598"/>
                  <a:gd name="T55" fmla="*/ 1283 h 3066"/>
                  <a:gd name="T56" fmla="*/ 23 w 2598"/>
                  <a:gd name="T57" fmla="*/ 1444 h 3066"/>
                  <a:gd name="T58" fmla="*/ 358 w 2598"/>
                  <a:gd name="T59" fmla="*/ 2206 h 3066"/>
                  <a:gd name="T60" fmla="*/ 465 w 2598"/>
                  <a:gd name="T61" fmla="*/ 2475 h 3066"/>
                  <a:gd name="T62" fmla="*/ 494 w 2598"/>
                  <a:gd name="T63" fmla="*/ 2690 h 3066"/>
                  <a:gd name="T64" fmla="*/ 563 w 2598"/>
                  <a:gd name="T65" fmla="*/ 2757 h 3066"/>
                  <a:gd name="T66" fmla="*/ 1638 w 2598"/>
                  <a:gd name="T67" fmla="*/ 3028 h 3066"/>
                  <a:gd name="T68" fmla="*/ 1984 w 2598"/>
                  <a:gd name="T69" fmla="*/ 2821 h 3066"/>
                  <a:gd name="T70" fmla="*/ 2097 w 2598"/>
                  <a:gd name="T71" fmla="*/ 2472 h 3066"/>
                  <a:gd name="T72" fmla="*/ 2097 w 2598"/>
                  <a:gd name="T73" fmla="*/ 2472 h 3066"/>
                  <a:gd name="T74" fmla="*/ 2287 w 2598"/>
                  <a:gd name="T75" fmla="*/ 1969 h 3066"/>
                  <a:gd name="T76" fmla="*/ 2381 w 2598"/>
                  <a:gd name="T77" fmla="*/ 1660 h 3066"/>
                  <a:gd name="T78" fmla="*/ 2458 w 2598"/>
                  <a:gd name="T79" fmla="*/ 1428 h 3066"/>
                  <a:gd name="T80" fmla="*/ 2549 w 2598"/>
                  <a:gd name="T81" fmla="*/ 1126 h 3066"/>
                  <a:gd name="T82" fmla="*/ 2229 w 2598"/>
                  <a:gd name="T83" fmla="*/ 959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8" h="3066">
                    <a:moveTo>
                      <a:pt x="2229" y="959"/>
                    </a:moveTo>
                    <a:cubicBezTo>
                      <a:pt x="2210" y="982"/>
                      <a:pt x="2193" y="1012"/>
                      <a:pt x="2181" y="1050"/>
                    </a:cubicBezTo>
                    <a:cubicBezTo>
                      <a:pt x="2173" y="1073"/>
                      <a:pt x="2165" y="1098"/>
                      <a:pt x="2157" y="1122"/>
                    </a:cubicBezTo>
                    <a:cubicBezTo>
                      <a:pt x="2099" y="1300"/>
                      <a:pt x="2084" y="1347"/>
                      <a:pt x="2023" y="1521"/>
                    </a:cubicBezTo>
                    <a:cubicBezTo>
                      <a:pt x="2019" y="1535"/>
                      <a:pt x="2014" y="1547"/>
                      <a:pt x="2009" y="1558"/>
                    </a:cubicBezTo>
                    <a:cubicBezTo>
                      <a:pt x="2011" y="1560"/>
                      <a:pt x="2012" y="1562"/>
                      <a:pt x="2013" y="1564"/>
                    </a:cubicBezTo>
                    <a:cubicBezTo>
                      <a:pt x="1996" y="1627"/>
                      <a:pt x="1996" y="1627"/>
                      <a:pt x="1996" y="1627"/>
                    </a:cubicBezTo>
                    <a:cubicBezTo>
                      <a:pt x="1956" y="1768"/>
                      <a:pt x="1956" y="1768"/>
                      <a:pt x="1956" y="1768"/>
                    </a:cubicBezTo>
                    <a:cubicBezTo>
                      <a:pt x="1927" y="1756"/>
                      <a:pt x="1898" y="1745"/>
                      <a:pt x="1869" y="1734"/>
                    </a:cubicBezTo>
                    <a:cubicBezTo>
                      <a:pt x="1911" y="1579"/>
                      <a:pt x="2106" y="812"/>
                      <a:pt x="2122" y="749"/>
                    </a:cubicBezTo>
                    <a:cubicBezTo>
                      <a:pt x="2143" y="665"/>
                      <a:pt x="2098" y="596"/>
                      <a:pt x="2033" y="558"/>
                    </a:cubicBezTo>
                    <a:cubicBezTo>
                      <a:pt x="1938" y="503"/>
                      <a:pt x="1800" y="516"/>
                      <a:pt x="1766" y="650"/>
                    </a:cubicBezTo>
                    <a:cubicBezTo>
                      <a:pt x="1742" y="745"/>
                      <a:pt x="1635" y="1170"/>
                      <a:pt x="1568" y="1428"/>
                    </a:cubicBezTo>
                    <a:cubicBezTo>
                      <a:pt x="1545" y="1519"/>
                      <a:pt x="1526" y="1590"/>
                      <a:pt x="1519" y="1617"/>
                    </a:cubicBezTo>
                    <a:cubicBezTo>
                      <a:pt x="1505" y="1613"/>
                      <a:pt x="1491" y="1609"/>
                      <a:pt x="1478" y="1605"/>
                    </a:cubicBezTo>
                    <a:cubicBezTo>
                      <a:pt x="1485" y="1568"/>
                      <a:pt x="1503" y="1487"/>
                      <a:pt x="1526" y="1386"/>
                    </a:cubicBezTo>
                    <a:cubicBezTo>
                      <a:pt x="1598" y="1072"/>
                      <a:pt x="1721" y="557"/>
                      <a:pt x="1730" y="509"/>
                    </a:cubicBezTo>
                    <a:cubicBezTo>
                      <a:pt x="1736" y="470"/>
                      <a:pt x="1730" y="436"/>
                      <a:pt x="1714" y="406"/>
                    </a:cubicBezTo>
                    <a:cubicBezTo>
                      <a:pt x="1645" y="276"/>
                      <a:pt x="1400" y="249"/>
                      <a:pt x="1368" y="436"/>
                    </a:cubicBezTo>
                    <a:cubicBezTo>
                      <a:pt x="1360" y="480"/>
                      <a:pt x="1334" y="595"/>
                      <a:pt x="1302" y="735"/>
                    </a:cubicBezTo>
                    <a:cubicBezTo>
                      <a:pt x="1319" y="466"/>
                      <a:pt x="1319" y="466"/>
                      <a:pt x="1319" y="466"/>
                    </a:cubicBezTo>
                    <a:cubicBezTo>
                      <a:pt x="1319" y="466"/>
                      <a:pt x="1340" y="74"/>
                      <a:pt x="847" y="14"/>
                    </a:cubicBezTo>
                    <a:cubicBezTo>
                      <a:pt x="829" y="12"/>
                      <a:pt x="811" y="10"/>
                      <a:pt x="792" y="9"/>
                    </a:cubicBezTo>
                    <a:cubicBezTo>
                      <a:pt x="791" y="9"/>
                      <a:pt x="791" y="9"/>
                      <a:pt x="791" y="9"/>
                    </a:cubicBezTo>
                    <a:cubicBezTo>
                      <a:pt x="774" y="8"/>
                      <a:pt x="758" y="7"/>
                      <a:pt x="742" y="7"/>
                    </a:cubicBezTo>
                    <a:cubicBezTo>
                      <a:pt x="298" y="0"/>
                      <a:pt x="224" y="309"/>
                      <a:pt x="212" y="380"/>
                    </a:cubicBezTo>
                    <a:cubicBezTo>
                      <a:pt x="195" y="443"/>
                      <a:pt x="192" y="489"/>
                      <a:pt x="192" y="489"/>
                    </a:cubicBezTo>
                    <a:cubicBezTo>
                      <a:pt x="141" y="1283"/>
                      <a:pt x="141" y="1283"/>
                      <a:pt x="141" y="1283"/>
                    </a:cubicBezTo>
                    <a:cubicBezTo>
                      <a:pt x="62" y="1312"/>
                      <a:pt x="0" y="1394"/>
                      <a:pt x="23" y="1444"/>
                    </a:cubicBezTo>
                    <a:cubicBezTo>
                      <a:pt x="111" y="1632"/>
                      <a:pt x="273" y="1934"/>
                      <a:pt x="358" y="2206"/>
                    </a:cubicBezTo>
                    <a:cubicBezTo>
                      <a:pt x="386" y="2298"/>
                      <a:pt x="428" y="2396"/>
                      <a:pt x="465" y="2475"/>
                    </a:cubicBezTo>
                    <a:cubicBezTo>
                      <a:pt x="494" y="2690"/>
                      <a:pt x="494" y="2690"/>
                      <a:pt x="494" y="2690"/>
                    </a:cubicBezTo>
                    <a:cubicBezTo>
                      <a:pt x="503" y="2723"/>
                      <a:pt x="529" y="2749"/>
                      <a:pt x="563" y="2757"/>
                    </a:cubicBezTo>
                    <a:cubicBezTo>
                      <a:pt x="1638" y="3028"/>
                      <a:pt x="1638" y="3028"/>
                      <a:pt x="1638" y="3028"/>
                    </a:cubicBezTo>
                    <a:cubicBezTo>
                      <a:pt x="1791" y="3066"/>
                      <a:pt x="1946" y="2973"/>
                      <a:pt x="1984" y="2821"/>
                    </a:cubicBezTo>
                    <a:cubicBezTo>
                      <a:pt x="2097" y="2472"/>
                      <a:pt x="2097" y="2472"/>
                      <a:pt x="2097" y="2472"/>
                    </a:cubicBezTo>
                    <a:cubicBezTo>
                      <a:pt x="2097" y="2472"/>
                      <a:pt x="2097" y="2472"/>
                      <a:pt x="2097" y="2472"/>
                    </a:cubicBezTo>
                    <a:cubicBezTo>
                      <a:pt x="2173" y="2298"/>
                      <a:pt x="2238" y="2116"/>
                      <a:pt x="2287" y="1969"/>
                    </a:cubicBezTo>
                    <a:cubicBezTo>
                      <a:pt x="2346" y="1789"/>
                      <a:pt x="2381" y="1660"/>
                      <a:pt x="2381" y="1660"/>
                    </a:cubicBezTo>
                    <a:cubicBezTo>
                      <a:pt x="2424" y="1530"/>
                      <a:pt x="2420" y="1549"/>
                      <a:pt x="2458" y="1428"/>
                    </a:cubicBezTo>
                    <a:cubicBezTo>
                      <a:pt x="2496" y="1305"/>
                      <a:pt x="2529" y="1198"/>
                      <a:pt x="2549" y="1126"/>
                    </a:cubicBezTo>
                    <a:cubicBezTo>
                      <a:pt x="2598" y="954"/>
                      <a:pt x="2355" y="809"/>
                      <a:pt x="2229" y="959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7" name="Freeform 18">
                <a:extLst>
                  <a:ext uri="{FF2B5EF4-FFF2-40B4-BE49-F238E27FC236}">
                    <a16:creationId xmlns:a16="http://schemas.microsoft.com/office/drawing/2014/main" id="{C3FB643E-DA50-47BE-9D0D-616AA2B49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169" y="6016248"/>
                <a:ext cx="758197" cy="645274"/>
              </a:xfrm>
              <a:custGeom>
                <a:avLst/>
                <a:gdLst>
                  <a:gd name="T0" fmla="*/ 2063 w 2143"/>
                  <a:gd name="T1" fmla="*/ 648 h 1824"/>
                  <a:gd name="T2" fmla="*/ 2100 w 2143"/>
                  <a:gd name="T3" fmla="*/ 499 h 1824"/>
                  <a:gd name="T4" fmla="*/ 2007 w 2143"/>
                  <a:gd name="T5" fmla="*/ 344 h 1824"/>
                  <a:gd name="T6" fmla="*/ 1357 w 2143"/>
                  <a:gd name="T7" fmla="*/ 180 h 1824"/>
                  <a:gd name="T8" fmla="*/ 706 w 2143"/>
                  <a:gd name="T9" fmla="*/ 17 h 1824"/>
                  <a:gd name="T10" fmla="*/ 551 w 2143"/>
                  <a:gd name="T11" fmla="*/ 110 h 1824"/>
                  <a:gd name="T12" fmla="*/ 514 w 2143"/>
                  <a:gd name="T13" fmla="*/ 256 h 1824"/>
                  <a:gd name="T14" fmla="*/ 386 w 2143"/>
                  <a:gd name="T15" fmla="*/ 312 h 1824"/>
                  <a:gd name="T16" fmla="*/ 0 w 2143"/>
                  <a:gd name="T17" fmla="*/ 1824 h 1824"/>
                  <a:gd name="T18" fmla="*/ 913 w 2143"/>
                  <a:gd name="T19" fmla="*/ 1513 h 1824"/>
                  <a:gd name="T20" fmla="*/ 2011 w 2143"/>
                  <a:gd name="T21" fmla="*/ 1155 h 1824"/>
                  <a:gd name="T22" fmla="*/ 2133 w 2143"/>
                  <a:gd name="T23" fmla="*/ 751 h 1824"/>
                  <a:gd name="T24" fmla="*/ 2063 w 2143"/>
                  <a:gd name="T25" fmla="*/ 648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3" h="1824">
                    <a:moveTo>
                      <a:pt x="2063" y="648"/>
                    </a:moveTo>
                    <a:cubicBezTo>
                      <a:pt x="2100" y="499"/>
                      <a:pt x="2100" y="499"/>
                      <a:pt x="2100" y="499"/>
                    </a:cubicBezTo>
                    <a:cubicBezTo>
                      <a:pt x="2118" y="431"/>
                      <a:pt x="2076" y="361"/>
                      <a:pt x="2007" y="344"/>
                    </a:cubicBezTo>
                    <a:cubicBezTo>
                      <a:pt x="1357" y="180"/>
                      <a:pt x="1357" y="180"/>
                      <a:pt x="1357" y="180"/>
                    </a:cubicBezTo>
                    <a:cubicBezTo>
                      <a:pt x="706" y="17"/>
                      <a:pt x="706" y="17"/>
                      <a:pt x="706" y="17"/>
                    </a:cubicBezTo>
                    <a:cubicBezTo>
                      <a:pt x="637" y="0"/>
                      <a:pt x="568" y="41"/>
                      <a:pt x="551" y="110"/>
                    </a:cubicBezTo>
                    <a:cubicBezTo>
                      <a:pt x="514" y="256"/>
                      <a:pt x="514" y="256"/>
                      <a:pt x="514" y="256"/>
                    </a:cubicBezTo>
                    <a:cubicBezTo>
                      <a:pt x="453" y="246"/>
                      <a:pt x="397" y="270"/>
                      <a:pt x="386" y="312"/>
                    </a:cubicBezTo>
                    <a:cubicBezTo>
                      <a:pt x="0" y="1824"/>
                      <a:pt x="0" y="1824"/>
                      <a:pt x="0" y="1824"/>
                    </a:cubicBezTo>
                    <a:cubicBezTo>
                      <a:pt x="344" y="1740"/>
                      <a:pt x="586" y="1633"/>
                      <a:pt x="913" y="1513"/>
                    </a:cubicBezTo>
                    <a:cubicBezTo>
                      <a:pt x="1273" y="1380"/>
                      <a:pt x="1673" y="1328"/>
                      <a:pt x="2011" y="1155"/>
                    </a:cubicBezTo>
                    <a:cubicBezTo>
                      <a:pt x="2133" y="751"/>
                      <a:pt x="2133" y="751"/>
                      <a:pt x="2133" y="751"/>
                    </a:cubicBezTo>
                    <a:cubicBezTo>
                      <a:pt x="2143" y="712"/>
                      <a:pt x="2112" y="670"/>
                      <a:pt x="2063" y="648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8" name="Freeform 49">
                <a:extLst>
                  <a:ext uri="{FF2B5EF4-FFF2-40B4-BE49-F238E27FC236}">
                    <a16:creationId xmlns:a16="http://schemas.microsoft.com/office/drawing/2014/main" id="{BEEE4ADC-6AF6-43B1-A0AC-32077025C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288" y="5261277"/>
                <a:ext cx="258110" cy="167771"/>
              </a:xfrm>
              <a:custGeom>
                <a:avLst/>
                <a:gdLst>
                  <a:gd name="T0" fmla="*/ 40 w 160"/>
                  <a:gd name="T1" fmla="*/ 0 h 104"/>
                  <a:gd name="T2" fmla="*/ 0 w 160"/>
                  <a:gd name="T3" fmla="*/ 5 h 104"/>
                  <a:gd name="T4" fmla="*/ 10 w 160"/>
                  <a:gd name="T5" fmla="*/ 46 h 104"/>
                  <a:gd name="T6" fmla="*/ 22 w 160"/>
                  <a:gd name="T7" fmla="*/ 52 h 104"/>
                  <a:gd name="T8" fmla="*/ 25 w 160"/>
                  <a:gd name="T9" fmla="*/ 46 h 104"/>
                  <a:gd name="T10" fmla="*/ 31 w 160"/>
                  <a:gd name="T11" fmla="*/ 49 h 104"/>
                  <a:gd name="T12" fmla="*/ 29 w 160"/>
                  <a:gd name="T13" fmla="*/ 53 h 104"/>
                  <a:gd name="T14" fmla="*/ 32 w 160"/>
                  <a:gd name="T15" fmla="*/ 60 h 104"/>
                  <a:gd name="T16" fmla="*/ 42 w 160"/>
                  <a:gd name="T17" fmla="*/ 60 h 104"/>
                  <a:gd name="T18" fmla="*/ 44 w 160"/>
                  <a:gd name="T19" fmla="*/ 57 h 104"/>
                  <a:gd name="T20" fmla="*/ 47 w 160"/>
                  <a:gd name="T21" fmla="*/ 58 h 104"/>
                  <a:gd name="T22" fmla="*/ 45 w 160"/>
                  <a:gd name="T23" fmla="*/ 61 h 104"/>
                  <a:gd name="T24" fmla="*/ 58 w 160"/>
                  <a:gd name="T25" fmla="*/ 68 h 104"/>
                  <a:gd name="T26" fmla="*/ 59 w 160"/>
                  <a:gd name="T27" fmla="*/ 64 h 104"/>
                  <a:gd name="T28" fmla="*/ 65 w 160"/>
                  <a:gd name="T29" fmla="*/ 67 h 104"/>
                  <a:gd name="T30" fmla="*/ 67 w 160"/>
                  <a:gd name="T31" fmla="*/ 73 h 104"/>
                  <a:gd name="T32" fmla="*/ 81 w 160"/>
                  <a:gd name="T33" fmla="*/ 80 h 104"/>
                  <a:gd name="T34" fmla="*/ 83 w 160"/>
                  <a:gd name="T35" fmla="*/ 76 h 104"/>
                  <a:gd name="T36" fmla="*/ 88 w 160"/>
                  <a:gd name="T37" fmla="*/ 84 h 104"/>
                  <a:gd name="T38" fmla="*/ 91 w 160"/>
                  <a:gd name="T39" fmla="*/ 80 h 104"/>
                  <a:gd name="T40" fmla="*/ 98 w 160"/>
                  <a:gd name="T41" fmla="*/ 83 h 104"/>
                  <a:gd name="T42" fmla="*/ 101 w 160"/>
                  <a:gd name="T43" fmla="*/ 93 h 104"/>
                  <a:gd name="T44" fmla="*/ 106 w 160"/>
                  <a:gd name="T45" fmla="*/ 95 h 104"/>
                  <a:gd name="T46" fmla="*/ 115 w 160"/>
                  <a:gd name="T47" fmla="*/ 93 h 104"/>
                  <a:gd name="T48" fmla="*/ 121 w 160"/>
                  <a:gd name="T49" fmla="*/ 96 h 104"/>
                  <a:gd name="T50" fmla="*/ 138 w 160"/>
                  <a:gd name="T51" fmla="*/ 104 h 104"/>
                  <a:gd name="T52" fmla="*/ 160 w 160"/>
                  <a:gd name="T53" fmla="*/ 60 h 104"/>
                  <a:gd name="T54" fmla="*/ 40 w 160"/>
                  <a:gd name="T5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" h="104">
                    <a:moveTo>
                      <a:pt x="40" y="0"/>
                    </a:moveTo>
                    <a:lnTo>
                      <a:pt x="0" y="5"/>
                    </a:lnTo>
                    <a:lnTo>
                      <a:pt x="10" y="46"/>
                    </a:lnTo>
                    <a:lnTo>
                      <a:pt x="22" y="52"/>
                    </a:lnTo>
                    <a:lnTo>
                      <a:pt x="25" y="46"/>
                    </a:lnTo>
                    <a:lnTo>
                      <a:pt x="31" y="49"/>
                    </a:lnTo>
                    <a:lnTo>
                      <a:pt x="29" y="53"/>
                    </a:lnTo>
                    <a:lnTo>
                      <a:pt x="32" y="60"/>
                    </a:lnTo>
                    <a:lnTo>
                      <a:pt x="42" y="60"/>
                    </a:lnTo>
                    <a:lnTo>
                      <a:pt x="44" y="57"/>
                    </a:lnTo>
                    <a:lnTo>
                      <a:pt x="47" y="58"/>
                    </a:lnTo>
                    <a:lnTo>
                      <a:pt x="45" y="61"/>
                    </a:lnTo>
                    <a:lnTo>
                      <a:pt x="58" y="68"/>
                    </a:lnTo>
                    <a:lnTo>
                      <a:pt x="59" y="64"/>
                    </a:lnTo>
                    <a:lnTo>
                      <a:pt x="65" y="67"/>
                    </a:lnTo>
                    <a:lnTo>
                      <a:pt x="67" y="73"/>
                    </a:lnTo>
                    <a:lnTo>
                      <a:pt x="81" y="80"/>
                    </a:lnTo>
                    <a:lnTo>
                      <a:pt x="83" y="76"/>
                    </a:lnTo>
                    <a:lnTo>
                      <a:pt x="88" y="84"/>
                    </a:lnTo>
                    <a:lnTo>
                      <a:pt x="91" y="80"/>
                    </a:lnTo>
                    <a:lnTo>
                      <a:pt x="98" y="83"/>
                    </a:lnTo>
                    <a:lnTo>
                      <a:pt x="101" y="93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1" y="96"/>
                    </a:lnTo>
                    <a:lnTo>
                      <a:pt x="138" y="104"/>
                    </a:lnTo>
                    <a:lnTo>
                      <a:pt x="160" y="6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B82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9" name="Freeform 50">
                <a:extLst>
                  <a:ext uri="{FF2B5EF4-FFF2-40B4-BE49-F238E27FC236}">
                    <a16:creationId xmlns:a16="http://schemas.microsoft.com/office/drawing/2014/main" id="{BA3697C3-AC28-43DA-9842-D36810CC1F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5549" y="5322578"/>
                <a:ext cx="238751" cy="237138"/>
              </a:xfrm>
              <a:custGeom>
                <a:avLst/>
                <a:gdLst>
                  <a:gd name="T0" fmla="*/ 467 w 671"/>
                  <a:gd name="T1" fmla="*/ 73 h 670"/>
                  <a:gd name="T2" fmla="*/ 73 w 671"/>
                  <a:gd name="T3" fmla="*/ 204 h 670"/>
                  <a:gd name="T4" fmla="*/ 204 w 671"/>
                  <a:gd name="T5" fmla="*/ 598 h 670"/>
                  <a:gd name="T6" fmla="*/ 598 w 671"/>
                  <a:gd name="T7" fmla="*/ 467 h 670"/>
                  <a:gd name="T8" fmla="*/ 467 w 671"/>
                  <a:gd name="T9" fmla="*/ 73 h 670"/>
                  <a:gd name="T10" fmla="*/ 420 w 671"/>
                  <a:gd name="T11" fmla="*/ 474 h 670"/>
                  <a:gd name="T12" fmla="*/ 382 w 671"/>
                  <a:gd name="T13" fmla="*/ 358 h 670"/>
                  <a:gd name="T14" fmla="*/ 498 w 671"/>
                  <a:gd name="T15" fmla="*/ 320 h 670"/>
                  <a:gd name="T16" fmla="*/ 536 w 671"/>
                  <a:gd name="T17" fmla="*/ 436 h 670"/>
                  <a:gd name="T18" fmla="*/ 420 w 671"/>
                  <a:gd name="T19" fmla="*/ 474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1" h="670">
                    <a:moveTo>
                      <a:pt x="467" y="73"/>
                    </a:moveTo>
                    <a:cubicBezTo>
                      <a:pt x="322" y="0"/>
                      <a:pt x="145" y="59"/>
                      <a:pt x="73" y="204"/>
                    </a:cubicBezTo>
                    <a:cubicBezTo>
                      <a:pt x="0" y="349"/>
                      <a:pt x="59" y="525"/>
                      <a:pt x="204" y="598"/>
                    </a:cubicBezTo>
                    <a:cubicBezTo>
                      <a:pt x="349" y="670"/>
                      <a:pt x="525" y="612"/>
                      <a:pt x="598" y="467"/>
                    </a:cubicBezTo>
                    <a:cubicBezTo>
                      <a:pt x="671" y="322"/>
                      <a:pt x="612" y="145"/>
                      <a:pt x="467" y="73"/>
                    </a:cubicBezTo>
                    <a:close/>
                    <a:moveTo>
                      <a:pt x="420" y="474"/>
                    </a:moveTo>
                    <a:cubicBezTo>
                      <a:pt x="378" y="453"/>
                      <a:pt x="360" y="401"/>
                      <a:pt x="382" y="358"/>
                    </a:cubicBezTo>
                    <a:cubicBezTo>
                      <a:pt x="403" y="316"/>
                      <a:pt x="455" y="299"/>
                      <a:pt x="498" y="320"/>
                    </a:cubicBezTo>
                    <a:cubicBezTo>
                      <a:pt x="540" y="341"/>
                      <a:pt x="557" y="393"/>
                      <a:pt x="536" y="436"/>
                    </a:cubicBezTo>
                    <a:cubicBezTo>
                      <a:pt x="515" y="478"/>
                      <a:pt x="463" y="496"/>
                      <a:pt x="420" y="474"/>
                    </a:cubicBezTo>
                    <a:close/>
                  </a:path>
                </a:pathLst>
              </a:custGeom>
              <a:solidFill>
                <a:srgbClr val="F3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253">
                <a:extLst>
                  <a:ext uri="{FF2B5EF4-FFF2-40B4-BE49-F238E27FC236}">
                    <a16:creationId xmlns:a16="http://schemas.microsoft.com/office/drawing/2014/main" id="{26C08FD8-AE45-42B5-8687-3B763C777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969" y="4807972"/>
                <a:ext cx="1874521" cy="840469"/>
              </a:xfrm>
              <a:custGeom>
                <a:avLst/>
                <a:gdLst>
                  <a:gd name="T0" fmla="*/ 5299 w 5299"/>
                  <a:gd name="T1" fmla="*/ 2083 h 2378"/>
                  <a:gd name="T2" fmla="*/ 5003 w 5299"/>
                  <a:gd name="T3" fmla="*/ 2378 h 2378"/>
                  <a:gd name="T4" fmla="*/ 295 w 5299"/>
                  <a:gd name="T5" fmla="*/ 2378 h 2378"/>
                  <a:gd name="T6" fmla="*/ 0 w 5299"/>
                  <a:gd name="T7" fmla="*/ 2083 h 2378"/>
                  <a:gd name="T8" fmla="*/ 0 w 5299"/>
                  <a:gd name="T9" fmla="*/ 295 h 2378"/>
                  <a:gd name="T10" fmla="*/ 295 w 5299"/>
                  <a:gd name="T11" fmla="*/ 0 h 2378"/>
                  <a:gd name="T12" fmla="*/ 5003 w 5299"/>
                  <a:gd name="T13" fmla="*/ 0 h 2378"/>
                  <a:gd name="T14" fmla="*/ 5299 w 5299"/>
                  <a:gd name="T15" fmla="*/ 295 h 2378"/>
                  <a:gd name="T16" fmla="*/ 5299 w 5299"/>
                  <a:gd name="T17" fmla="*/ 2083 h 2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99" h="2378">
                    <a:moveTo>
                      <a:pt x="5299" y="2083"/>
                    </a:moveTo>
                    <a:cubicBezTo>
                      <a:pt x="5299" y="2246"/>
                      <a:pt x="5166" y="2378"/>
                      <a:pt x="5003" y="2378"/>
                    </a:cubicBezTo>
                    <a:cubicBezTo>
                      <a:pt x="295" y="2378"/>
                      <a:pt x="295" y="2378"/>
                      <a:pt x="295" y="2378"/>
                    </a:cubicBezTo>
                    <a:cubicBezTo>
                      <a:pt x="133" y="2378"/>
                      <a:pt x="0" y="2246"/>
                      <a:pt x="0" y="2083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132"/>
                      <a:pt x="133" y="0"/>
                      <a:pt x="295" y="0"/>
                    </a:cubicBezTo>
                    <a:cubicBezTo>
                      <a:pt x="5003" y="0"/>
                      <a:pt x="5003" y="0"/>
                      <a:pt x="5003" y="0"/>
                    </a:cubicBezTo>
                    <a:cubicBezTo>
                      <a:pt x="5166" y="0"/>
                      <a:pt x="5299" y="132"/>
                      <a:pt x="5299" y="295"/>
                    </a:cubicBezTo>
                    <a:lnTo>
                      <a:pt x="5299" y="2083"/>
                    </a:lnTo>
                    <a:close/>
                  </a:path>
                </a:pathLst>
              </a:cu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Rectangle 254">
                <a:extLst>
                  <a:ext uri="{FF2B5EF4-FFF2-40B4-BE49-F238E27FC236}">
                    <a16:creationId xmlns:a16="http://schemas.microsoft.com/office/drawing/2014/main" id="{8AA8F730-EC1A-42DF-A837-EEF5A9B4D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8525" y="4851528"/>
                <a:ext cx="1787409" cy="7533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Rectangle 255">
                <a:extLst>
                  <a:ext uri="{FF2B5EF4-FFF2-40B4-BE49-F238E27FC236}">
                    <a16:creationId xmlns:a16="http://schemas.microsoft.com/office/drawing/2014/main" id="{A25CD2C7-81EE-4235-857E-03D333863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Rectangle 256">
                <a:extLst>
                  <a:ext uri="{FF2B5EF4-FFF2-40B4-BE49-F238E27FC236}">
                    <a16:creationId xmlns:a16="http://schemas.microsoft.com/office/drawing/2014/main" id="{7F2A764B-6339-489C-8472-F5665A0F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5890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Rectangle 257">
                <a:extLst>
                  <a:ext uri="{FF2B5EF4-FFF2-40B4-BE49-F238E27FC236}">
                    <a16:creationId xmlns:a16="http://schemas.microsoft.com/office/drawing/2014/main" id="{21DB6793-094B-4D7D-A95B-D49F14C5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0062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Rectangle 258">
                <a:extLst>
                  <a:ext uri="{FF2B5EF4-FFF2-40B4-BE49-F238E27FC236}">
                    <a16:creationId xmlns:a16="http://schemas.microsoft.com/office/drawing/2014/main" id="{D6067ADF-5A5C-46D1-BDB6-72BACB2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4234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Rectangle 259">
                <a:extLst>
                  <a:ext uri="{FF2B5EF4-FFF2-40B4-BE49-F238E27FC236}">
                    <a16:creationId xmlns:a16="http://schemas.microsoft.com/office/drawing/2014/main" id="{95B35BAE-571E-4E14-89DD-792BEB992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8405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Rectangle 260">
                <a:extLst>
                  <a:ext uri="{FF2B5EF4-FFF2-40B4-BE49-F238E27FC236}">
                    <a16:creationId xmlns:a16="http://schemas.microsoft.com/office/drawing/2014/main" id="{7CED2471-A867-4BF2-85D5-3F7B862E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0963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Rectangle 261">
                <a:extLst>
                  <a:ext uri="{FF2B5EF4-FFF2-40B4-BE49-F238E27FC236}">
                    <a16:creationId xmlns:a16="http://schemas.microsoft.com/office/drawing/2014/main" id="{3CDE86F2-1406-46CA-A2CE-E43FF351A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5135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Rectangle 262">
                <a:extLst>
                  <a:ext uri="{FF2B5EF4-FFF2-40B4-BE49-F238E27FC236}">
                    <a16:creationId xmlns:a16="http://schemas.microsoft.com/office/drawing/2014/main" id="{3A62FA60-0535-43B3-94A4-53065F56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307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Rectangle 263">
                <a:extLst>
                  <a:ext uri="{FF2B5EF4-FFF2-40B4-BE49-F238E27FC236}">
                    <a16:creationId xmlns:a16="http://schemas.microsoft.com/office/drawing/2014/main" id="{C6590F80-D829-4DDA-9020-998177C0F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3478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Rectangle 264">
                <a:extLst>
                  <a:ext uri="{FF2B5EF4-FFF2-40B4-BE49-F238E27FC236}">
                    <a16:creationId xmlns:a16="http://schemas.microsoft.com/office/drawing/2014/main" id="{8E6D1757-7137-4221-AC6E-82C27FD8A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650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Rectangle 265">
                <a:extLst>
                  <a:ext uri="{FF2B5EF4-FFF2-40B4-BE49-F238E27FC236}">
                    <a16:creationId xmlns:a16="http://schemas.microsoft.com/office/drawing/2014/main" id="{188312E6-C72D-48F7-96DD-86F84655D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208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Rectangle 266">
                <a:extLst>
                  <a:ext uri="{FF2B5EF4-FFF2-40B4-BE49-F238E27FC236}">
                    <a16:creationId xmlns:a16="http://schemas.microsoft.com/office/drawing/2014/main" id="{2308A332-AE16-4C80-8EA8-1141BE46D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380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Rectangle 267">
                <a:extLst>
                  <a:ext uri="{FF2B5EF4-FFF2-40B4-BE49-F238E27FC236}">
                    <a16:creationId xmlns:a16="http://schemas.microsoft.com/office/drawing/2014/main" id="{94A20FAD-D52F-4045-A0FB-451DE457D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551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Rectangle 268">
                <a:extLst>
                  <a:ext uri="{FF2B5EF4-FFF2-40B4-BE49-F238E27FC236}">
                    <a16:creationId xmlns:a16="http://schemas.microsoft.com/office/drawing/2014/main" id="{729C3AEA-309E-43FE-A84C-E16ACB58C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3332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269">
                <a:extLst>
                  <a:ext uri="{FF2B5EF4-FFF2-40B4-BE49-F238E27FC236}">
                    <a16:creationId xmlns:a16="http://schemas.microsoft.com/office/drawing/2014/main" id="{8E155215-FBA6-4909-8E51-2EB19755A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Rectangle 270">
                <a:extLst>
                  <a:ext uri="{FF2B5EF4-FFF2-40B4-BE49-F238E27FC236}">
                    <a16:creationId xmlns:a16="http://schemas.microsoft.com/office/drawing/2014/main" id="{7A127E42-9ED0-4004-BB5C-2118DDD06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5325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Rectangle 271">
                <a:extLst>
                  <a:ext uri="{FF2B5EF4-FFF2-40B4-BE49-F238E27FC236}">
                    <a16:creationId xmlns:a16="http://schemas.microsoft.com/office/drawing/2014/main" id="{D83BFDB3-97F7-43D0-A2DC-6FD45948C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7927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Rectangle 272">
                <a:extLst>
                  <a:ext uri="{FF2B5EF4-FFF2-40B4-BE49-F238E27FC236}">
                    <a16:creationId xmlns:a16="http://schemas.microsoft.com/office/drawing/2014/main" id="{5ECF920C-2927-4D1E-BC69-570048D0A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0529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Rectangle 273">
                <a:extLst>
                  <a:ext uri="{FF2B5EF4-FFF2-40B4-BE49-F238E27FC236}">
                    <a16:creationId xmlns:a16="http://schemas.microsoft.com/office/drawing/2014/main" id="{34747F26-27C2-46F8-B5D0-36335E07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3131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Rectangle 274">
                <a:extLst>
                  <a:ext uri="{FF2B5EF4-FFF2-40B4-BE49-F238E27FC236}">
                    <a16:creationId xmlns:a16="http://schemas.microsoft.com/office/drawing/2014/main" id="{474F36AF-7138-4360-8990-60DF40D9F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5733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Rectangle 275">
                <a:extLst>
                  <a:ext uri="{FF2B5EF4-FFF2-40B4-BE49-F238E27FC236}">
                    <a16:creationId xmlns:a16="http://schemas.microsoft.com/office/drawing/2014/main" id="{C4EA72BB-F76F-4E60-AC44-5F2F35C2F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9948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Rectangle 276">
                <a:extLst>
                  <a:ext uri="{FF2B5EF4-FFF2-40B4-BE49-F238E27FC236}">
                    <a16:creationId xmlns:a16="http://schemas.microsoft.com/office/drawing/2014/main" id="{251BC0C2-FF0B-4E28-9769-2008E160C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2550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Rectangle 277">
                <a:extLst>
                  <a:ext uri="{FF2B5EF4-FFF2-40B4-BE49-F238E27FC236}">
                    <a16:creationId xmlns:a16="http://schemas.microsoft.com/office/drawing/2014/main" id="{C018C31C-AF3B-412D-B77E-4BB7E45BF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5153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Rectangle 278">
                <a:extLst>
                  <a:ext uri="{FF2B5EF4-FFF2-40B4-BE49-F238E27FC236}">
                    <a16:creationId xmlns:a16="http://schemas.microsoft.com/office/drawing/2014/main" id="{F8BF6D2D-E7A0-441A-8804-27672FBD5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7755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Rectangle 279">
                <a:extLst>
                  <a:ext uri="{FF2B5EF4-FFF2-40B4-BE49-F238E27FC236}">
                    <a16:creationId xmlns:a16="http://schemas.microsoft.com/office/drawing/2014/main" id="{D3175417-7123-44E6-AFCF-4C634C5C6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0357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Rectangle 280">
                <a:extLst>
                  <a:ext uri="{FF2B5EF4-FFF2-40B4-BE49-F238E27FC236}">
                    <a16:creationId xmlns:a16="http://schemas.microsoft.com/office/drawing/2014/main" id="{437CB805-BF8E-426D-A21E-D295A92A7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2959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Rectangle 281">
                <a:extLst>
                  <a:ext uri="{FF2B5EF4-FFF2-40B4-BE49-F238E27FC236}">
                    <a16:creationId xmlns:a16="http://schemas.microsoft.com/office/drawing/2014/main" id="{0DB7BB13-A947-4B09-90DA-8F9C9BFB8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561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Rectangle 282">
                <a:extLst>
                  <a:ext uri="{FF2B5EF4-FFF2-40B4-BE49-F238E27FC236}">
                    <a16:creationId xmlns:a16="http://schemas.microsoft.com/office/drawing/2014/main" id="{4769C5FE-6D64-4638-B9E9-3266EA36C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1710" y="4969291"/>
                <a:ext cx="154866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Rectangle 283">
                <a:extLst>
                  <a:ext uri="{FF2B5EF4-FFF2-40B4-BE49-F238E27FC236}">
                    <a16:creationId xmlns:a16="http://schemas.microsoft.com/office/drawing/2014/main" id="{FD80CE18-B25E-4F9D-BBEC-FF934A3D6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462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Rectangle 284">
                <a:extLst>
                  <a:ext uri="{FF2B5EF4-FFF2-40B4-BE49-F238E27FC236}">
                    <a16:creationId xmlns:a16="http://schemas.microsoft.com/office/drawing/2014/main" id="{30B5B947-6BB2-4EFF-8227-8BAE19E89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202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Rectangle 285">
                <a:extLst>
                  <a:ext uri="{FF2B5EF4-FFF2-40B4-BE49-F238E27FC236}">
                    <a16:creationId xmlns:a16="http://schemas.microsoft.com/office/drawing/2014/main" id="{B2A33D7E-50C3-494F-B24F-701E901DF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780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Rectangle 286">
                <a:extLst>
                  <a:ext uri="{FF2B5EF4-FFF2-40B4-BE49-F238E27FC236}">
                    <a16:creationId xmlns:a16="http://schemas.microsoft.com/office/drawing/2014/main" id="{1EBD1E45-298F-4225-8847-081EDC260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5205" y="5083827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Rectangle 287">
                <a:extLst>
                  <a:ext uri="{FF2B5EF4-FFF2-40B4-BE49-F238E27FC236}">
                    <a16:creationId xmlns:a16="http://schemas.microsoft.com/office/drawing/2014/main" id="{56E80229-153B-4DC5-A3DB-376B418B6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0990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Rectangle 288">
                <a:extLst>
                  <a:ext uri="{FF2B5EF4-FFF2-40B4-BE49-F238E27FC236}">
                    <a16:creationId xmlns:a16="http://schemas.microsoft.com/office/drawing/2014/main" id="{B46D8A9E-A00F-412D-9FFC-4313F5FAF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677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Rectangle 289">
                <a:extLst>
                  <a:ext uri="{FF2B5EF4-FFF2-40B4-BE49-F238E27FC236}">
                    <a16:creationId xmlns:a16="http://schemas.microsoft.com/office/drawing/2014/main" id="{1161B1D9-6C8F-4C12-94D3-F2A094DD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417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Rectangle 290">
                <a:extLst>
                  <a:ext uri="{FF2B5EF4-FFF2-40B4-BE49-F238E27FC236}">
                    <a16:creationId xmlns:a16="http://schemas.microsoft.com/office/drawing/2014/main" id="{54E35B14-8BED-40F1-BF43-79CF0F8A8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995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Rectangle 291">
                <a:extLst>
                  <a:ext uri="{FF2B5EF4-FFF2-40B4-BE49-F238E27FC236}">
                    <a16:creationId xmlns:a16="http://schemas.microsoft.com/office/drawing/2014/main" id="{C4C5FD5D-A86F-4ACD-B269-9BB05DCD2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7355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Rectangle 292">
                <a:extLst>
                  <a:ext uri="{FF2B5EF4-FFF2-40B4-BE49-F238E27FC236}">
                    <a16:creationId xmlns:a16="http://schemas.microsoft.com/office/drawing/2014/main" id="{F27AAAE8-EADD-4A45-9F04-89D5685DD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3140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Rectangle 293">
                <a:extLst>
                  <a:ext uri="{FF2B5EF4-FFF2-40B4-BE49-F238E27FC236}">
                    <a16:creationId xmlns:a16="http://schemas.microsoft.com/office/drawing/2014/main" id="{CDBA6D26-0C34-4332-82C8-784D702B9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892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Rectangle 294">
                <a:extLst>
                  <a:ext uri="{FF2B5EF4-FFF2-40B4-BE49-F238E27FC236}">
                    <a16:creationId xmlns:a16="http://schemas.microsoft.com/office/drawing/2014/main" id="{601B649C-49F6-4B43-B165-442D577F7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632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Rectangle 295">
                <a:extLst>
                  <a:ext uri="{FF2B5EF4-FFF2-40B4-BE49-F238E27FC236}">
                    <a16:creationId xmlns:a16="http://schemas.microsoft.com/office/drawing/2014/main" id="{C4E14B83-08D7-429E-BA40-5B3D608EA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210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Rectangle 296">
                <a:extLst>
                  <a:ext uri="{FF2B5EF4-FFF2-40B4-BE49-F238E27FC236}">
                    <a16:creationId xmlns:a16="http://schemas.microsoft.com/office/drawing/2014/main" id="{07423537-0733-4727-A741-D0999240D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083827"/>
                <a:ext cx="153253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Rectangle 297">
                <a:extLst>
                  <a:ext uri="{FF2B5EF4-FFF2-40B4-BE49-F238E27FC236}">
                    <a16:creationId xmlns:a16="http://schemas.microsoft.com/office/drawing/2014/main" id="{82CD0680-A383-4CAC-9D2A-3982796EF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21772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Rectangle 298">
                <a:extLst>
                  <a:ext uri="{FF2B5EF4-FFF2-40B4-BE49-F238E27FC236}">
                    <a16:creationId xmlns:a16="http://schemas.microsoft.com/office/drawing/2014/main" id="{CE2B6B1F-60E5-4DC1-8371-F312060E5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739" y="521772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Rectangle 299">
                <a:extLst>
                  <a:ext uri="{FF2B5EF4-FFF2-40B4-BE49-F238E27FC236}">
                    <a16:creationId xmlns:a16="http://schemas.microsoft.com/office/drawing/2014/main" id="{43C3D6AA-69D7-437C-AA75-35C8720A2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523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Rectangle 300">
                <a:extLst>
                  <a:ext uri="{FF2B5EF4-FFF2-40B4-BE49-F238E27FC236}">
                    <a16:creationId xmlns:a16="http://schemas.microsoft.com/office/drawing/2014/main" id="{4FFE30DF-19FC-4704-BA4B-73308C9E3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1016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Rectangle 301">
                <a:extLst>
                  <a:ext uri="{FF2B5EF4-FFF2-40B4-BE49-F238E27FC236}">
                    <a16:creationId xmlns:a16="http://schemas.microsoft.com/office/drawing/2014/main" id="{44D0BD49-379C-4919-8E3A-FC5A38153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6801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Rectangle 302">
                <a:extLst>
                  <a:ext uri="{FF2B5EF4-FFF2-40B4-BE49-F238E27FC236}">
                    <a16:creationId xmlns:a16="http://schemas.microsoft.com/office/drawing/2014/main" id="{90F3F23D-E31E-42E8-BD54-78845509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4199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Rectangle 303">
                <a:extLst>
                  <a:ext uri="{FF2B5EF4-FFF2-40B4-BE49-F238E27FC236}">
                    <a16:creationId xmlns:a16="http://schemas.microsoft.com/office/drawing/2014/main" id="{F7FE18F4-51BD-4481-86EC-043BCE7D8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9983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Rectangle 304">
                <a:extLst>
                  <a:ext uri="{FF2B5EF4-FFF2-40B4-BE49-F238E27FC236}">
                    <a16:creationId xmlns:a16="http://schemas.microsoft.com/office/drawing/2014/main" id="{52C5A4FB-87B2-4BF9-BB37-86368F42A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38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Rectangle 305">
                <a:extLst>
                  <a:ext uri="{FF2B5EF4-FFF2-40B4-BE49-F238E27FC236}">
                    <a16:creationId xmlns:a16="http://schemas.microsoft.com/office/drawing/2014/main" id="{7A282CB0-BF77-470F-B3AB-B2D629BB3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3166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Rectangle 306">
                <a:extLst>
                  <a:ext uri="{FF2B5EF4-FFF2-40B4-BE49-F238E27FC236}">
                    <a16:creationId xmlns:a16="http://schemas.microsoft.com/office/drawing/2014/main" id="{989A6CB6-35EB-4CB8-9160-87BCEB092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951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Rectangle 307">
                <a:extLst>
                  <a:ext uri="{FF2B5EF4-FFF2-40B4-BE49-F238E27FC236}">
                    <a16:creationId xmlns:a16="http://schemas.microsoft.com/office/drawing/2014/main" id="{F3843366-9BA1-4CBF-8D23-817F7065E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349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Rectangle 308">
                <a:extLst>
                  <a:ext uri="{FF2B5EF4-FFF2-40B4-BE49-F238E27FC236}">
                    <a16:creationId xmlns:a16="http://schemas.microsoft.com/office/drawing/2014/main" id="{E4725719-C6C7-4DAF-9E7C-B1F8845AF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2133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Rectangle 309">
                <a:extLst>
                  <a:ext uri="{FF2B5EF4-FFF2-40B4-BE49-F238E27FC236}">
                    <a16:creationId xmlns:a16="http://schemas.microsoft.com/office/drawing/2014/main" id="{F02DA2BF-94F7-49DD-BAE8-7B89A6C27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953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Rectangle 310">
                <a:extLst>
                  <a:ext uri="{FF2B5EF4-FFF2-40B4-BE49-F238E27FC236}">
                    <a16:creationId xmlns:a16="http://schemas.microsoft.com/office/drawing/2014/main" id="{C4E16839-F511-4604-8F57-18304848F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33387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Rectangle 311">
                <a:extLst>
                  <a:ext uri="{FF2B5EF4-FFF2-40B4-BE49-F238E27FC236}">
                    <a16:creationId xmlns:a16="http://schemas.microsoft.com/office/drawing/2014/main" id="{D00E3853-F773-4DA2-A04D-081DF841E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9759" y="5333871"/>
                <a:ext cx="243591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Rectangle 312">
                <a:extLst>
                  <a:ext uri="{FF2B5EF4-FFF2-40B4-BE49-F238E27FC236}">
                    <a16:creationId xmlns:a16="http://schemas.microsoft.com/office/drawing/2014/main" id="{FF3788A4-F326-4E29-9064-89412E1B0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5543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Rectangle 313">
                <a:extLst>
                  <a:ext uri="{FF2B5EF4-FFF2-40B4-BE49-F238E27FC236}">
                    <a16:creationId xmlns:a16="http://schemas.microsoft.com/office/drawing/2014/main" id="{F045E0DD-7BC9-4631-90BD-24062648D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781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Rectangle 314">
                <a:extLst>
                  <a:ext uri="{FF2B5EF4-FFF2-40B4-BE49-F238E27FC236}">
                    <a16:creationId xmlns:a16="http://schemas.microsoft.com/office/drawing/2014/main" id="{7C92A764-EBC3-45EA-ACB0-668C197DB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0018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Rectangle 315">
                <a:extLst>
                  <a:ext uri="{FF2B5EF4-FFF2-40B4-BE49-F238E27FC236}">
                    <a16:creationId xmlns:a16="http://schemas.microsoft.com/office/drawing/2014/main" id="{31B7340A-77D3-4656-A58D-3C784B609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2256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Rectangle 316">
                <a:extLst>
                  <a:ext uri="{FF2B5EF4-FFF2-40B4-BE49-F238E27FC236}">
                    <a16:creationId xmlns:a16="http://schemas.microsoft.com/office/drawing/2014/main" id="{DF76D0B5-A3F0-4058-84E4-F25D07D96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4493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Rectangle 317">
                <a:extLst>
                  <a:ext uri="{FF2B5EF4-FFF2-40B4-BE49-F238E27FC236}">
                    <a16:creationId xmlns:a16="http://schemas.microsoft.com/office/drawing/2014/main" id="{3C8BDD40-9BF9-4161-9245-209276FE5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6731" y="533387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318">
                <a:extLst>
                  <a:ext uri="{FF2B5EF4-FFF2-40B4-BE49-F238E27FC236}">
                    <a16:creationId xmlns:a16="http://schemas.microsoft.com/office/drawing/2014/main" id="{C66A8391-EBB3-48CC-B38E-BF38F0A85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7355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Rectangle 319">
                <a:extLst>
                  <a:ext uri="{FF2B5EF4-FFF2-40B4-BE49-F238E27FC236}">
                    <a16:creationId xmlns:a16="http://schemas.microsoft.com/office/drawing/2014/main" id="{4985F230-2744-4E9F-A412-AB8C94AB5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9592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Rectangle 320">
                <a:extLst>
                  <a:ext uri="{FF2B5EF4-FFF2-40B4-BE49-F238E27FC236}">
                    <a16:creationId xmlns:a16="http://schemas.microsoft.com/office/drawing/2014/main" id="{21C4194A-AA65-45A1-8486-9C5171AA9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1830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Rectangle 321">
                <a:extLst>
                  <a:ext uri="{FF2B5EF4-FFF2-40B4-BE49-F238E27FC236}">
                    <a16:creationId xmlns:a16="http://schemas.microsoft.com/office/drawing/2014/main" id="{AF940CC8-2E9E-428C-A4C7-952EEDD67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4067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Rectangle 322">
                <a:extLst>
                  <a:ext uri="{FF2B5EF4-FFF2-40B4-BE49-F238E27FC236}">
                    <a16:creationId xmlns:a16="http://schemas.microsoft.com/office/drawing/2014/main" id="{55B227D9-DFCA-48D6-B453-EF2F5A754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6305" y="533387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Rectangle 323">
                <a:extLst>
                  <a:ext uri="{FF2B5EF4-FFF2-40B4-BE49-F238E27FC236}">
                    <a16:creationId xmlns:a16="http://schemas.microsoft.com/office/drawing/2014/main" id="{3EED4DF3-72EE-42E0-9F4C-8BCA46349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9558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Rectangle 324">
                <a:extLst>
                  <a:ext uri="{FF2B5EF4-FFF2-40B4-BE49-F238E27FC236}">
                    <a16:creationId xmlns:a16="http://schemas.microsoft.com/office/drawing/2014/main" id="{8D173F0E-6C18-4A82-9184-E59C79B6C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1795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Rectangle 325">
                <a:extLst>
                  <a:ext uri="{FF2B5EF4-FFF2-40B4-BE49-F238E27FC236}">
                    <a16:creationId xmlns:a16="http://schemas.microsoft.com/office/drawing/2014/main" id="{0E6354A0-2896-4FB8-AB6F-FFB88578B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032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Rectangle 326">
                <a:extLst>
                  <a:ext uri="{FF2B5EF4-FFF2-40B4-BE49-F238E27FC236}">
                    <a16:creationId xmlns:a16="http://schemas.microsoft.com/office/drawing/2014/main" id="{B6FFC14B-C779-44EE-A463-3665A0B0A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657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Rectangle 327">
                <a:extLst>
                  <a:ext uri="{FF2B5EF4-FFF2-40B4-BE49-F238E27FC236}">
                    <a16:creationId xmlns:a16="http://schemas.microsoft.com/office/drawing/2014/main" id="{BC891A1C-5873-477B-B66B-B7F898FF4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5847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Rectangle 328">
                <a:extLst>
                  <a:ext uri="{FF2B5EF4-FFF2-40B4-BE49-F238E27FC236}">
                    <a16:creationId xmlns:a16="http://schemas.microsoft.com/office/drawing/2014/main" id="{03F410F2-7950-4BEA-AA85-1C305542B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8084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Rectangle 329">
                <a:extLst>
                  <a:ext uri="{FF2B5EF4-FFF2-40B4-BE49-F238E27FC236}">
                    <a16:creationId xmlns:a16="http://schemas.microsoft.com/office/drawing/2014/main" id="{C917AA3D-A056-413F-9B17-9DC8D406C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3332" y="5516161"/>
                <a:ext cx="91952" cy="45169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Rectangle 330">
                <a:extLst>
                  <a:ext uri="{FF2B5EF4-FFF2-40B4-BE49-F238E27FC236}">
                    <a16:creationId xmlns:a16="http://schemas.microsoft.com/office/drawing/2014/main" id="{970FA9B8-6E13-41F4-A9A8-2F2814D4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5570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Rectangle 331">
                <a:extLst>
                  <a:ext uri="{FF2B5EF4-FFF2-40B4-BE49-F238E27FC236}">
                    <a16:creationId xmlns:a16="http://schemas.microsoft.com/office/drawing/2014/main" id="{B4E595DE-108F-433A-A0E6-9315C3E5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8449" y="5516161"/>
                <a:ext cx="91952" cy="45169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Rectangle 332">
                <a:extLst>
                  <a:ext uri="{FF2B5EF4-FFF2-40B4-BE49-F238E27FC236}">
                    <a16:creationId xmlns:a16="http://schemas.microsoft.com/office/drawing/2014/main" id="{246D2849-999B-438E-92B5-23AB8BCE2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650" y="5470991"/>
                <a:ext cx="575907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333">
                <a:extLst>
                  <a:ext uri="{FF2B5EF4-FFF2-40B4-BE49-F238E27FC236}">
                    <a16:creationId xmlns:a16="http://schemas.microsoft.com/office/drawing/2014/main" id="{0468BB60-786B-4848-8DD1-820789C31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7574" y="6021088"/>
                <a:ext cx="335543" cy="325863"/>
              </a:xfrm>
              <a:custGeom>
                <a:avLst/>
                <a:gdLst>
                  <a:gd name="T0" fmla="*/ 947 w 947"/>
                  <a:gd name="T1" fmla="*/ 181 h 924"/>
                  <a:gd name="T2" fmla="*/ 297 w 947"/>
                  <a:gd name="T3" fmla="*/ 17 h 924"/>
                  <a:gd name="T4" fmla="*/ 141 w 947"/>
                  <a:gd name="T5" fmla="*/ 110 h 924"/>
                  <a:gd name="T6" fmla="*/ 17 w 947"/>
                  <a:gd name="T7" fmla="*/ 605 h 924"/>
                  <a:gd name="T8" fmla="*/ 110 w 947"/>
                  <a:gd name="T9" fmla="*/ 760 h 924"/>
                  <a:gd name="T10" fmla="*/ 761 w 947"/>
                  <a:gd name="T11" fmla="*/ 924 h 924"/>
                  <a:gd name="T12" fmla="*/ 803 w 947"/>
                  <a:gd name="T13" fmla="*/ 755 h 924"/>
                  <a:gd name="T14" fmla="*/ 947 w 947"/>
                  <a:gd name="T15" fmla="*/ 181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7" h="924">
                    <a:moveTo>
                      <a:pt x="947" y="181"/>
                    </a:moveTo>
                    <a:cubicBezTo>
                      <a:pt x="297" y="17"/>
                      <a:pt x="297" y="17"/>
                      <a:pt x="297" y="17"/>
                    </a:cubicBezTo>
                    <a:cubicBezTo>
                      <a:pt x="228" y="0"/>
                      <a:pt x="159" y="41"/>
                      <a:pt x="141" y="110"/>
                    </a:cubicBezTo>
                    <a:cubicBezTo>
                      <a:pt x="17" y="605"/>
                      <a:pt x="17" y="605"/>
                      <a:pt x="17" y="605"/>
                    </a:cubicBezTo>
                    <a:cubicBezTo>
                      <a:pt x="0" y="674"/>
                      <a:pt x="41" y="743"/>
                      <a:pt x="110" y="760"/>
                    </a:cubicBezTo>
                    <a:cubicBezTo>
                      <a:pt x="761" y="924"/>
                      <a:pt x="761" y="924"/>
                      <a:pt x="761" y="924"/>
                    </a:cubicBezTo>
                    <a:cubicBezTo>
                      <a:pt x="803" y="755"/>
                      <a:pt x="803" y="755"/>
                      <a:pt x="803" y="755"/>
                    </a:cubicBezTo>
                    <a:lnTo>
                      <a:pt x="947" y="181"/>
                    </a:ln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334">
                <a:extLst>
                  <a:ext uri="{FF2B5EF4-FFF2-40B4-BE49-F238E27FC236}">
                    <a16:creationId xmlns:a16="http://schemas.microsoft.com/office/drawing/2014/main" id="{DBD906DF-D7FB-43A8-A92A-BD52D57CF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6976" y="6084002"/>
                <a:ext cx="335543" cy="327477"/>
              </a:xfrm>
              <a:custGeom>
                <a:avLst/>
                <a:gdLst>
                  <a:gd name="T0" fmla="*/ 837 w 947"/>
                  <a:gd name="T1" fmla="*/ 163 h 923"/>
                  <a:gd name="T2" fmla="*/ 186 w 947"/>
                  <a:gd name="T3" fmla="*/ 0 h 923"/>
                  <a:gd name="T4" fmla="*/ 42 w 947"/>
                  <a:gd name="T5" fmla="*/ 574 h 923"/>
                  <a:gd name="T6" fmla="*/ 0 w 947"/>
                  <a:gd name="T7" fmla="*/ 743 h 923"/>
                  <a:gd name="T8" fmla="*/ 650 w 947"/>
                  <a:gd name="T9" fmla="*/ 906 h 923"/>
                  <a:gd name="T10" fmla="*/ 806 w 947"/>
                  <a:gd name="T11" fmla="*/ 813 h 923"/>
                  <a:gd name="T12" fmla="*/ 930 w 947"/>
                  <a:gd name="T13" fmla="*/ 318 h 923"/>
                  <a:gd name="T14" fmla="*/ 837 w 947"/>
                  <a:gd name="T15" fmla="*/ 16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7" h="923">
                    <a:moveTo>
                      <a:pt x="837" y="163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42" y="574"/>
                      <a:pt x="42" y="574"/>
                      <a:pt x="42" y="574"/>
                    </a:cubicBezTo>
                    <a:cubicBezTo>
                      <a:pt x="0" y="743"/>
                      <a:pt x="0" y="743"/>
                      <a:pt x="0" y="743"/>
                    </a:cubicBezTo>
                    <a:cubicBezTo>
                      <a:pt x="650" y="906"/>
                      <a:pt x="650" y="906"/>
                      <a:pt x="650" y="906"/>
                    </a:cubicBezTo>
                    <a:cubicBezTo>
                      <a:pt x="719" y="923"/>
                      <a:pt x="788" y="882"/>
                      <a:pt x="806" y="813"/>
                    </a:cubicBezTo>
                    <a:cubicBezTo>
                      <a:pt x="930" y="318"/>
                      <a:pt x="930" y="318"/>
                      <a:pt x="930" y="318"/>
                    </a:cubicBezTo>
                    <a:cubicBezTo>
                      <a:pt x="947" y="250"/>
                      <a:pt x="906" y="180"/>
                      <a:pt x="837" y="163"/>
                    </a:cubicBezTo>
                    <a:close/>
                  </a:path>
                </a:pathLst>
              </a:custGeom>
              <a:solidFill>
                <a:srgbClr val="8F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335">
                <a:extLst>
                  <a:ext uri="{FF2B5EF4-FFF2-40B4-BE49-F238E27FC236}">
                    <a16:creationId xmlns:a16="http://schemas.microsoft.com/office/drawing/2014/main" id="{DDA97871-0051-47ED-83AE-58990BBDD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1518" y="4315951"/>
                <a:ext cx="875960" cy="351674"/>
              </a:xfrm>
              <a:custGeom>
                <a:avLst/>
                <a:gdLst>
                  <a:gd name="T0" fmla="*/ 2407 w 2477"/>
                  <a:gd name="T1" fmla="*/ 0 h 997"/>
                  <a:gd name="T2" fmla="*/ 2477 w 2477"/>
                  <a:gd name="T3" fmla="*/ 71 h 997"/>
                  <a:gd name="T4" fmla="*/ 2477 w 2477"/>
                  <a:gd name="T5" fmla="*/ 926 h 997"/>
                  <a:gd name="T6" fmla="*/ 2407 w 2477"/>
                  <a:gd name="T7" fmla="*/ 997 h 997"/>
                  <a:gd name="T8" fmla="*/ 71 w 2477"/>
                  <a:gd name="T9" fmla="*/ 997 h 997"/>
                  <a:gd name="T10" fmla="*/ 0 w 2477"/>
                  <a:gd name="T11" fmla="*/ 926 h 997"/>
                  <a:gd name="T12" fmla="*/ 0 w 2477"/>
                  <a:gd name="T13" fmla="*/ 71 h 997"/>
                  <a:gd name="T14" fmla="*/ 71 w 2477"/>
                  <a:gd name="T15" fmla="*/ 0 h 997"/>
                  <a:gd name="T16" fmla="*/ 2407 w 2477"/>
                  <a:gd name="T17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77" h="997">
                    <a:moveTo>
                      <a:pt x="2407" y="0"/>
                    </a:moveTo>
                    <a:cubicBezTo>
                      <a:pt x="2446" y="0"/>
                      <a:pt x="2477" y="32"/>
                      <a:pt x="2477" y="71"/>
                    </a:cubicBezTo>
                    <a:cubicBezTo>
                      <a:pt x="2477" y="926"/>
                      <a:pt x="2477" y="926"/>
                      <a:pt x="2477" y="926"/>
                    </a:cubicBezTo>
                    <a:cubicBezTo>
                      <a:pt x="2477" y="965"/>
                      <a:pt x="2446" y="997"/>
                      <a:pt x="2407" y="997"/>
                    </a:cubicBezTo>
                    <a:cubicBezTo>
                      <a:pt x="71" y="997"/>
                      <a:pt x="71" y="997"/>
                      <a:pt x="71" y="997"/>
                    </a:cubicBezTo>
                    <a:cubicBezTo>
                      <a:pt x="32" y="997"/>
                      <a:pt x="0" y="965"/>
                      <a:pt x="0" y="92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32"/>
                      <a:pt x="32" y="0"/>
                      <a:pt x="71" y="0"/>
                    </a:cubicBez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336">
                <a:extLst>
                  <a:ext uri="{FF2B5EF4-FFF2-40B4-BE49-F238E27FC236}">
                    <a16:creationId xmlns:a16="http://schemas.microsoft.com/office/drawing/2014/main" id="{9F079C48-2EBE-4D27-BAEE-49B52CCEE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5523" y="4030417"/>
                <a:ext cx="3027949" cy="461371"/>
              </a:xfrm>
              <a:custGeom>
                <a:avLst/>
                <a:gdLst>
                  <a:gd name="T0" fmla="*/ 1846 w 1877"/>
                  <a:gd name="T1" fmla="*/ 0 h 286"/>
                  <a:gd name="T2" fmla="*/ 1050 w 1877"/>
                  <a:gd name="T3" fmla="*/ 0 h 286"/>
                  <a:gd name="T4" fmla="*/ 964 w 1877"/>
                  <a:gd name="T5" fmla="*/ 0 h 286"/>
                  <a:gd name="T6" fmla="*/ 31 w 1877"/>
                  <a:gd name="T7" fmla="*/ 0 h 286"/>
                  <a:gd name="T8" fmla="*/ 0 w 1877"/>
                  <a:gd name="T9" fmla="*/ 30 h 286"/>
                  <a:gd name="T10" fmla="*/ 188 w 1877"/>
                  <a:gd name="T11" fmla="*/ 286 h 286"/>
                  <a:gd name="T12" fmla="*/ 964 w 1877"/>
                  <a:gd name="T13" fmla="*/ 286 h 286"/>
                  <a:gd name="T14" fmla="*/ 1050 w 1877"/>
                  <a:gd name="T15" fmla="*/ 286 h 286"/>
                  <a:gd name="T16" fmla="*/ 1689 w 1877"/>
                  <a:gd name="T17" fmla="*/ 286 h 286"/>
                  <a:gd name="T18" fmla="*/ 1877 w 1877"/>
                  <a:gd name="T19" fmla="*/ 30 h 286"/>
                  <a:gd name="T20" fmla="*/ 1846 w 187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7" h="286">
                    <a:moveTo>
                      <a:pt x="1846" y="0"/>
                    </a:moveTo>
                    <a:lnTo>
                      <a:pt x="1050" y="0"/>
                    </a:lnTo>
                    <a:lnTo>
                      <a:pt x="964" y="0"/>
                    </a:lnTo>
                    <a:lnTo>
                      <a:pt x="31" y="0"/>
                    </a:lnTo>
                    <a:lnTo>
                      <a:pt x="0" y="30"/>
                    </a:lnTo>
                    <a:lnTo>
                      <a:pt x="188" y="286"/>
                    </a:lnTo>
                    <a:lnTo>
                      <a:pt x="964" y="286"/>
                    </a:lnTo>
                    <a:lnTo>
                      <a:pt x="1050" y="286"/>
                    </a:lnTo>
                    <a:lnTo>
                      <a:pt x="1689" y="286"/>
                    </a:lnTo>
                    <a:lnTo>
                      <a:pt x="1877" y="30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Rectangle 337">
                <a:extLst>
                  <a:ext uri="{FF2B5EF4-FFF2-40B4-BE49-F238E27FC236}">
                    <a16:creationId xmlns:a16="http://schemas.microsoft.com/office/drawing/2014/main" id="{4A29B0FF-AE7A-4811-92EF-8D482A7F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5523" y="3983635"/>
                <a:ext cx="3027949" cy="95178"/>
              </a:xfrm>
              <a:prstGeom prst="rect">
                <a:avLst/>
              </a:pr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338">
                <a:extLst>
                  <a:ext uri="{FF2B5EF4-FFF2-40B4-BE49-F238E27FC236}">
                    <a16:creationId xmlns:a16="http://schemas.microsoft.com/office/drawing/2014/main" id="{FB42A885-5E56-43D4-854B-E414BE848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387" y="4143340"/>
                <a:ext cx="2540767" cy="293600"/>
              </a:xfrm>
              <a:custGeom>
                <a:avLst/>
                <a:gdLst>
                  <a:gd name="T0" fmla="*/ 0 w 1575"/>
                  <a:gd name="T1" fmla="*/ 180 h 182"/>
                  <a:gd name="T2" fmla="*/ 0 w 1575"/>
                  <a:gd name="T3" fmla="*/ 182 h 182"/>
                  <a:gd name="T4" fmla="*/ 1463 w 1575"/>
                  <a:gd name="T5" fmla="*/ 181 h 182"/>
                  <a:gd name="T6" fmla="*/ 1575 w 1575"/>
                  <a:gd name="T7" fmla="*/ 0 h 182"/>
                  <a:gd name="T8" fmla="*/ 1564 w 1575"/>
                  <a:gd name="T9" fmla="*/ 0 h 182"/>
                  <a:gd name="T10" fmla="*/ 0 w 1575"/>
                  <a:gd name="T11" fmla="*/ 1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5" h="182">
                    <a:moveTo>
                      <a:pt x="0" y="180"/>
                    </a:moveTo>
                    <a:lnTo>
                      <a:pt x="0" y="182"/>
                    </a:lnTo>
                    <a:lnTo>
                      <a:pt x="1463" y="181"/>
                    </a:lnTo>
                    <a:lnTo>
                      <a:pt x="1575" y="0"/>
                    </a:lnTo>
                    <a:lnTo>
                      <a:pt x="1564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C6E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339">
                <a:extLst>
                  <a:ext uri="{FF2B5EF4-FFF2-40B4-BE49-F238E27FC236}">
                    <a16:creationId xmlns:a16="http://schemas.microsoft.com/office/drawing/2014/main" id="{35F4819F-F407-467C-BD14-D3CF8B115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3936" y="4143340"/>
                <a:ext cx="2700472" cy="290373"/>
              </a:xfrm>
              <a:custGeom>
                <a:avLst/>
                <a:gdLst>
                  <a:gd name="T0" fmla="*/ 0 w 1674"/>
                  <a:gd name="T1" fmla="*/ 0 h 180"/>
                  <a:gd name="T2" fmla="*/ 110 w 1674"/>
                  <a:gd name="T3" fmla="*/ 180 h 180"/>
                  <a:gd name="T4" fmla="*/ 1674 w 1674"/>
                  <a:gd name="T5" fmla="*/ 0 h 180"/>
                  <a:gd name="T6" fmla="*/ 0 w 1674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74" h="180">
                    <a:moveTo>
                      <a:pt x="0" y="0"/>
                    </a:moveTo>
                    <a:lnTo>
                      <a:pt x="110" y="180"/>
                    </a:lnTo>
                    <a:lnTo>
                      <a:pt x="16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F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340">
                <a:extLst>
                  <a:ext uri="{FF2B5EF4-FFF2-40B4-BE49-F238E27FC236}">
                    <a16:creationId xmlns:a16="http://schemas.microsoft.com/office/drawing/2014/main" id="{AD360949-A5F1-4924-83F2-267E64A70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6949" y="5082214"/>
                <a:ext cx="221006" cy="321024"/>
              </a:xfrm>
              <a:custGeom>
                <a:avLst/>
                <a:gdLst>
                  <a:gd name="T0" fmla="*/ 125 w 137"/>
                  <a:gd name="T1" fmla="*/ 199 h 199"/>
                  <a:gd name="T2" fmla="*/ 0 w 137"/>
                  <a:gd name="T3" fmla="*/ 191 h 199"/>
                  <a:gd name="T4" fmla="*/ 12 w 137"/>
                  <a:gd name="T5" fmla="*/ 0 h 199"/>
                  <a:gd name="T6" fmla="*/ 137 w 137"/>
                  <a:gd name="T7" fmla="*/ 8 h 199"/>
                  <a:gd name="T8" fmla="*/ 125 w 137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99">
                    <a:moveTo>
                      <a:pt x="125" y="199"/>
                    </a:moveTo>
                    <a:lnTo>
                      <a:pt x="0" y="191"/>
                    </a:lnTo>
                    <a:lnTo>
                      <a:pt x="12" y="0"/>
                    </a:lnTo>
                    <a:lnTo>
                      <a:pt x="137" y="8"/>
                    </a:lnTo>
                    <a:lnTo>
                      <a:pt x="125" y="199"/>
                    </a:ln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341">
                <a:extLst>
                  <a:ext uri="{FF2B5EF4-FFF2-40B4-BE49-F238E27FC236}">
                    <a16:creationId xmlns:a16="http://schemas.microsoft.com/office/drawing/2014/main" id="{2052A3D5-A813-4A2E-9561-D350A8367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58" y="5099959"/>
                <a:ext cx="43556" cy="170998"/>
              </a:xfrm>
              <a:custGeom>
                <a:avLst/>
                <a:gdLst>
                  <a:gd name="T0" fmla="*/ 23 w 120"/>
                  <a:gd name="T1" fmla="*/ 81 h 482"/>
                  <a:gd name="T2" fmla="*/ 3 w 120"/>
                  <a:gd name="T3" fmla="*/ 393 h 482"/>
                  <a:gd name="T4" fmla="*/ 81 w 120"/>
                  <a:gd name="T5" fmla="*/ 482 h 482"/>
                  <a:gd name="T6" fmla="*/ 89 w 120"/>
                  <a:gd name="T7" fmla="*/ 482 h 482"/>
                  <a:gd name="T8" fmla="*/ 120 w 120"/>
                  <a:gd name="T9" fmla="*/ 4 h 482"/>
                  <a:gd name="T10" fmla="*/ 112 w 120"/>
                  <a:gd name="T11" fmla="*/ 3 h 482"/>
                  <a:gd name="T12" fmla="*/ 23 w 120"/>
                  <a:gd name="T13" fmla="*/ 81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482">
                    <a:moveTo>
                      <a:pt x="23" y="81"/>
                    </a:moveTo>
                    <a:cubicBezTo>
                      <a:pt x="3" y="393"/>
                      <a:pt x="3" y="393"/>
                      <a:pt x="3" y="393"/>
                    </a:cubicBezTo>
                    <a:cubicBezTo>
                      <a:pt x="0" y="439"/>
                      <a:pt x="35" y="479"/>
                      <a:pt x="81" y="482"/>
                    </a:cubicBezTo>
                    <a:cubicBezTo>
                      <a:pt x="84" y="482"/>
                      <a:pt x="86" y="482"/>
                      <a:pt x="89" y="482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7" y="4"/>
                      <a:pt x="115" y="3"/>
                      <a:pt x="112" y="3"/>
                    </a:cubicBezTo>
                    <a:cubicBezTo>
                      <a:pt x="66" y="0"/>
                      <a:pt x="26" y="35"/>
                      <a:pt x="23" y="81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342">
                <a:extLst>
                  <a:ext uri="{FF2B5EF4-FFF2-40B4-BE49-F238E27FC236}">
                    <a16:creationId xmlns:a16="http://schemas.microsoft.com/office/drawing/2014/main" id="{590A2D49-07D5-4F12-8399-636D4AF86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1798" y="5020913"/>
                <a:ext cx="237138" cy="679151"/>
              </a:xfrm>
              <a:custGeom>
                <a:avLst/>
                <a:gdLst>
                  <a:gd name="T0" fmla="*/ 589 w 672"/>
                  <a:gd name="T1" fmla="*/ 1431 h 1919"/>
                  <a:gd name="T2" fmla="*/ 652 w 672"/>
                  <a:gd name="T3" fmla="*/ 458 h 1919"/>
                  <a:gd name="T4" fmla="*/ 180 w 672"/>
                  <a:gd name="T5" fmla="*/ 5 h 1919"/>
                  <a:gd name="T6" fmla="*/ 124 w 672"/>
                  <a:gd name="T7" fmla="*/ 0 h 1919"/>
                  <a:gd name="T8" fmla="*/ 123 w 672"/>
                  <a:gd name="T9" fmla="*/ 0 h 1919"/>
                  <a:gd name="T10" fmla="*/ 109 w 672"/>
                  <a:gd name="T11" fmla="*/ 225 h 1919"/>
                  <a:gd name="T12" fmla="*/ 179 w 672"/>
                  <a:gd name="T13" fmla="*/ 313 h 1919"/>
                  <a:gd name="T14" fmla="*/ 159 w 672"/>
                  <a:gd name="T15" fmla="*/ 625 h 1919"/>
                  <a:gd name="T16" fmla="*/ 78 w 672"/>
                  <a:gd name="T17" fmla="*/ 703 h 1919"/>
                  <a:gd name="T18" fmla="*/ 0 w 672"/>
                  <a:gd name="T19" fmla="*/ 1911 h 1919"/>
                  <a:gd name="T20" fmla="*/ 40 w 672"/>
                  <a:gd name="T21" fmla="*/ 1912 h 1919"/>
                  <a:gd name="T22" fmla="*/ 569 w 672"/>
                  <a:gd name="T23" fmla="*/ 1539 h 1919"/>
                  <a:gd name="T24" fmla="*/ 589 w 672"/>
                  <a:gd name="T25" fmla="*/ 1431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2" h="1919">
                    <a:moveTo>
                      <a:pt x="589" y="1431"/>
                    </a:moveTo>
                    <a:cubicBezTo>
                      <a:pt x="652" y="458"/>
                      <a:pt x="652" y="458"/>
                      <a:pt x="652" y="458"/>
                    </a:cubicBezTo>
                    <a:cubicBezTo>
                      <a:pt x="652" y="458"/>
                      <a:pt x="672" y="65"/>
                      <a:pt x="180" y="5"/>
                    </a:cubicBezTo>
                    <a:cubicBezTo>
                      <a:pt x="162" y="3"/>
                      <a:pt x="143" y="2"/>
                      <a:pt x="124" y="0"/>
                    </a:cubicBezTo>
                    <a:cubicBezTo>
                      <a:pt x="124" y="0"/>
                      <a:pt x="124" y="0"/>
                      <a:pt x="123" y="0"/>
                    </a:cubicBezTo>
                    <a:cubicBezTo>
                      <a:pt x="109" y="225"/>
                      <a:pt x="109" y="225"/>
                      <a:pt x="109" y="225"/>
                    </a:cubicBezTo>
                    <a:cubicBezTo>
                      <a:pt x="151" y="232"/>
                      <a:pt x="182" y="269"/>
                      <a:pt x="179" y="313"/>
                    </a:cubicBezTo>
                    <a:cubicBezTo>
                      <a:pt x="159" y="625"/>
                      <a:pt x="159" y="625"/>
                      <a:pt x="159" y="625"/>
                    </a:cubicBezTo>
                    <a:cubicBezTo>
                      <a:pt x="156" y="668"/>
                      <a:pt x="121" y="702"/>
                      <a:pt x="78" y="703"/>
                    </a:cubicBezTo>
                    <a:cubicBezTo>
                      <a:pt x="0" y="1911"/>
                      <a:pt x="0" y="1911"/>
                      <a:pt x="0" y="1911"/>
                    </a:cubicBezTo>
                    <a:cubicBezTo>
                      <a:pt x="14" y="1911"/>
                      <a:pt x="27" y="1912"/>
                      <a:pt x="40" y="1912"/>
                    </a:cubicBezTo>
                    <a:cubicBezTo>
                      <a:pt x="484" y="1919"/>
                      <a:pt x="558" y="1610"/>
                      <a:pt x="569" y="1539"/>
                    </a:cubicBezTo>
                    <a:cubicBezTo>
                      <a:pt x="587" y="1476"/>
                      <a:pt x="589" y="1431"/>
                      <a:pt x="589" y="14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343">
                <a:extLst>
                  <a:ext uri="{FF2B5EF4-FFF2-40B4-BE49-F238E27FC236}">
                    <a16:creationId xmlns:a16="http://schemas.microsoft.com/office/drawing/2014/main" id="{ACB322AD-7808-400E-918A-BC05209C7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4989" y="5019300"/>
                <a:ext cx="240365" cy="679151"/>
              </a:xfrm>
              <a:custGeom>
                <a:avLst/>
                <a:gdLst>
                  <a:gd name="T0" fmla="*/ 628 w 681"/>
                  <a:gd name="T1" fmla="*/ 711 h 1919"/>
                  <a:gd name="T2" fmla="*/ 550 w 681"/>
                  <a:gd name="T3" fmla="*/ 622 h 1919"/>
                  <a:gd name="T4" fmla="*/ 570 w 681"/>
                  <a:gd name="T5" fmla="*/ 310 h 1919"/>
                  <a:gd name="T6" fmla="*/ 659 w 681"/>
                  <a:gd name="T7" fmla="*/ 232 h 1919"/>
                  <a:gd name="T8" fmla="*/ 667 w 681"/>
                  <a:gd name="T9" fmla="*/ 233 h 1919"/>
                  <a:gd name="T10" fmla="*/ 681 w 681"/>
                  <a:gd name="T11" fmla="*/ 8 h 1919"/>
                  <a:gd name="T12" fmla="*/ 632 w 681"/>
                  <a:gd name="T13" fmla="*/ 6 h 1919"/>
                  <a:gd name="T14" fmla="*/ 103 w 681"/>
                  <a:gd name="T15" fmla="*/ 380 h 1919"/>
                  <a:gd name="T16" fmla="*/ 83 w 681"/>
                  <a:gd name="T17" fmla="*/ 488 h 1919"/>
                  <a:gd name="T18" fmla="*/ 21 w 681"/>
                  <a:gd name="T19" fmla="*/ 1461 h 1919"/>
                  <a:gd name="T20" fmla="*/ 493 w 681"/>
                  <a:gd name="T21" fmla="*/ 1913 h 1919"/>
                  <a:gd name="T22" fmla="*/ 548 w 681"/>
                  <a:gd name="T23" fmla="*/ 1918 h 1919"/>
                  <a:gd name="T24" fmla="*/ 558 w 681"/>
                  <a:gd name="T25" fmla="*/ 1919 h 1919"/>
                  <a:gd name="T26" fmla="*/ 636 w 681"/>
                  <a:gd name="T27" fmla="*/ 711 h 1919"/>
                  <a:gd name="T28" fmla="*/ 628 w 681"/>
                  <a:gd name="T29" fmla="*/ 711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1" h="1919">
                    <a:moveTo>
                      <a:pt x="628" y="711"/>
                    </a:moveTo>
                    <a:cubicBezTo>
                      <a:pt x="582" y="708"/>
                      <a:pt x="547" y="668"/>
                      <a:pt x="550" y="622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3" y="264"/>
                      <a:pt x="613" y="229"/>
                      <a:pt x="659" y="232"/>
                    </a:cubicBezTo>
                    <a:cubicBezTo>
                      <a:pt x="662" y="232"/>
                      <a:pt x="664" y="233"/>
                      <a:pt x="667" y="233"/>
                    </a:cubicBezTo>
                    <a:cubicBezTo>
                      <a:pt x="681" y="8"/>
                      <a:pt x="681" y="8"/>
                      <a:pt x="681" y="8"/>
                    </a:cubicBezTo>
                    <a:cubicBezTo>
                      <a:pt x="665" y="7"/>
                      <a:pt x="648" y="7"/>
                      <a:pt x="632" y="6"/>
                    </a:cubicBezTo>
                    <a:cubicBezTo>
                      <a:pt x="189" y="0"/>
                      <a:pt x="114" y="308"/>
                      <a:pt x="103" y="380"/>
                    </a:cubicBezTo>
                    <a:cubicBezTo>
                      <a:pt x="85" y="442"/>
                      <a:pt x="83" y="488"/>
                      <a:pt x="83" y="488"/>
                    </a:cubicBezTo>
                    <a:cubicBezTo>
                      <a:pt x="21" y="1461"/>
                      <a:pt x="21" y="1461"/>
                      <a:pt x="21" y="1461"/>
                    </a:cubicBezTo>
                    <a:cubicBezTo>
                      <a:pt x="21" y="1461"/>
                      <a:pt x="0" y="1854"/>
                      <a:pt x="493" y="1913"/>
                    </a:cubicBezTo>
                    <a:cubicBezTo>
                      <a:pt x="511" y="1915"/>
                      <a:pt x="529" y="1917"/>
                      <a:pt x="548" y="1918"/>
                    </a:cubicBezTo>
                    <a:cubicBezTo>
                      <a:pt x="552" y="1918"/>
                      <a:pt x="555" y="1919"/>
                      <a:pt x="558" y="1919"/>
                    </a:cubicBezTo>
                    <a:cubicBezTo>
                      <a:pt x="636" y="711"/>
                      <a:pt x="636" y="711"/>
                      <a:pt x="636" y="711"/>
                    </a:cubicBezTo>
                    <a:cubicBezTo>
                      <a:pt x="633" y="711"/>
                      <a:pt x="631" y="711"/>
                      <a:pt x="628" y="711"/>
                    </a:cubicBez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344">
                <a:extLst>
                  <a:ext uri="{FF2B5EF4-FFF2-40B4-BE49-F238E27FC236}">
                    <a16:creationId xmlns:a16="http://schemas.microsoft.com/office/drawing/2014/main" id="{77F3E876-C624-44B0-9BDD-711857DB4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067" y="6009795"/>
                <a:ext cx="282307" cy="271015"/>
              </a:xfrm>
              <a:custGeom>
                <a:avLst/>
                <a:gdLst>
                  <a:gd name="T0" fmla="*/ 0 w 799"/>
                  <a:gd name="T1" fmla="*/ 0 h 766"/>
                  <a:gd name="T2" fmla="*/ 671 w 799"/>
                  <a:gd name="T3" fmla="*/ 0 h 766"/>
                  <a:gd name="T4" fmla="*/ 799 w 799"/>
                  <a:gd name="T5" fmla="*/ 128 h 766"/>
                  <a:gd name="T6" fmla="*/ 799 w 799"/>
                  <a:gd name="T7" fmla="*/ 638 h 766"/>
                  <a:gd name="T8" fmla="*/ 671 w 799"/>
                  <a:gd name="T9" fmla="*/ 766 h 766"/>
                  <a:gd name="T10" fmla="*/ 0 w 799"/>
                  <a:gd name="T11" fmla="*/ 766 h 766"/>
                  <a:gd name="T12" fmla="*/ 0 w 799"/>
                  <a:gd name="T13" fmla="*/ 592 h 766"/>
                  <a:gd name="T14" fmla="*/ 0 w 799"/>
                  <a:gd name="T15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766">
                    <a:moveTo>
                      <a:pt x="0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741" y="0"/>
                      <a:pt x="799" y="57"/>
                      <a:pt x="799" y="128"/>
                    </a:cubicBezTo>
                    <a:cubicBezTo>
                      <a:pt x="799" y="638"/>
                      <a:pt x="799" y="638"/>
                      <a:pt x="799" y="638"/>
                    </a:cubicBezTo>
                    <a:cubicBezTo>
                      <a:pt x="799" y="709"/>
                      <a:pt x="741" y="766"/>
                      <a:pt x="671" y="766"/>
                    </a:cubicBezTo>
                    <a:cubicBezTo>
                      <a:pt x="0" y="766"/>
                      <a:pt x="0" y="766"/>
                      <a:pt x="0" y="766"/>
                    </a:cubicBezTo>
                    <a:cubicBezTo>
                      <a:pt x="0" y="592"/>
                      <a:pt x="0" y="592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345">
                <a:extLst>
                  <a:ext uri="{FF2B5EF4-FFF2-40B4-BE49-F238E27FC236}">
                    <a16:creationId xmlns:a16="http://schemas.microsoft.com/office/drawing/2014/main" id="{26667F2A-96CB-40BD-8586-6F0EF2E1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760" y="6009795"/>
                <a:ext cx="282307" cy="271015"/>
              </a:xfrm>
              <a:custGeom>
                <a:avLst/>
                <a:gdLst>
                  <a:gd name="T0" fmla="*/ 128 w 799"/>
                  <a:gd name="T1" fmla="*/ 0 h 766"/>
                  <a:gd name="T2" fmla="*/ 799 w 799"/>
                  <a:gd name="T3" fmla="*/ 0 h 766"/>
                  <a:gd name="T4" fmla="*/ 799 w 799"/>
                  <a:gd name="T5" fmla="*/ 592 h 766"/>
                  <a:gd name="T6" fmla="*/ 799 w 799"/>
                  <a:gd name="T7" fmla="*/ 766 h 766"/>
                  <a:gd name="T8" fmla="*/ 128 w 799"/>
                  <a:gd name="T9" fmla="*/ 766 h 766"/>
                  <a:gd name="T10" fmla="*/ 0 w 799"/>
                  <a:gd name="T11" fmla="*/ 638 h 766"/>
                  <a:gd name="T12" fmla="*/ 0 w 799"/>
                  <a:gd name="T13" fmla="*/ 128 h 766"/>
                  <a:gd name="T14" fmla="*/ 128 w 799"/>
                  <a:gd name="T15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766">
                    <a:moveTo>
                      <a:pt x="128" y="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799" y="592"/>
                      <a:pt x="799" y="592"/>
                      <a:pt x="799" y="592"/>
                    </a:cubicBezTo>
                    <a:cubicBezTo>
                      <a:pt x="799" y="766"/>
                      <a:pt x="799" y="766"/>
                      <a:pt x="799" y="766"/>
                    </a:cubicBezTo>
                    <a:cubicBezTo>
                      <a:pt x="128" y="766"/>
                      <a:pt x="128" y="766"/>
                      <a:pt x="128" y="766"/>
                    </a:cubicBezTo>
                    <a:cubicBezTo>
                      <a:pt x="57" y="766"/>
                      <a:pt x="0" y="709"/>
                      <a:pt x="0" y="63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lose/>
                  </a:path>
                </a:pathLst>
              </a:custGeom>
              <a:solidFill>
                <a:srgbClr val="8F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346">
                <a:extLst>
                  <a:ext uri="{FF2B5EF4-FFF2-40B4-BE49-F238E27FC236}">
                    <a16:creationId xmlns:a16="http://schemas.microsoft.com/office/drawing/2014/main" id="{A3420BE4-964E-43A4-A6BE-F694F7CCF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270" y="4991875"/>
                <a:ext cx="861441" cy="963072"/>
              </a:xfrm>
              <a:custGeom>
                <a:avLst/>
                <a:gdLst>
                  <a:gd name="T0" fmla="*/ 2134 w 2437"/>
                  <a:gd name="T1" fmla="*/ 1392 h 2722"/>
                  <a:gd name="T2" fmla="*/ 1802 w 2437"/>
                  <a:gd name="T3" fmla="*/ 1693 h 2722"/>
                  <a:gd name="T4" fmla="*/ 1710 w 2437"/>
                  <a:gd name="T5" fmla="*/ 1732 h 2722"/>
                  <a:gd name="T6" fmla="*/ 1733 w 2437"/>
                  <a:gd name="T7" fmla="*/ 1466 h 2722"/>
                  <a:gd name="T8" fmla="*/ 1830 w 2437"/>
                  <a:gd name="T9" fmla="*/ 421 h 2722"/>
                  <a:gd name="T10" fmla="*/ 1841 w 2437"/>
                  <a:gd name="T11" fmla="*/ 299 h 2722"/>
                  <a:gd name="T12" fmla="*/ 1473 w 2437"/>
                  <a:gd name="T13" fmla="*/ 220 h 2722"/>
                  <a:gd name="T14" fmla="*/ 1375 w 2437"/>
                  <a:gd name="T15" fmla="*/ 1205 h 2722"/>
                  <a:gd name="T16" fmla="*/ 1354 w 2437"/>
                  <a:gd name="T17" fmla="*/ 1424 h 2722"/>
                  <a:gd name="T18" fmla="*/ 1296 w 2437"/>
                  <a:gd name="T19" fmla="*/ 1409 h 2722"/>
                  <a:gd name="T20" fmla="*/ 1320 w 2437"/>
                  <a:gd name="T21" fmla="*/ 275 h 2722"/>
                  <a:gd name="T22" fmla="*/ 991 w 2437"/>
                  <a:gd name="T23" fmla="*/ 161 h 2722"/>
                  <a:gd name="T24" fmla="*/ 951 w 2437"/>
                  <a:gd name="T25" fmla="*/ 257 h 2722"/>
                  <a:gd name="T26" fmla="*/ 935 w 2437"/>
                  <a:gd name="T27" fmla="*/ 1157 h 2722"/>
                  <a:gd name="T28" fmla="*/ 928 w 2437"/>
                  <a:gd name="T29" fmla="*/ 1382 h 2722"/>
                  <a:gd name="T30" fmla="*/ 886 w 2437"/>
                  <a:gd name="T31" fmla="*/ 1382 h 2722"/>
                  <a:gd name="T32" fmla="*/ 884 w 2437"/>
                  <a:gd name="T33" fmla="*/ 1187 h 2722"/>
                  <a:gd name="T34" fmla="*/ 881 w 2437"/>
                  <a:gd name="T35" fmla="*/ 385 h 2722"/>
                  <a:gd name="T36" fmla="*/ 645 w 2437"/>
                  <a:gd name="T37" fmla="*/ 231 h 2722"/>
                  <a:gd name="T38" fmla="*/ 512 w 2437"/>
                  <a:gd name="T39" fmla="*/ 394 h 2722"/>
                  <a:gd name="T40" fmla="*/ 517 w 2437"/>
                  <a:gd name="T41" fmla="*/ 1411 h 2722"/>
                  <a:gd name="T42" fmla="*/ 425 w 2437"/>
                  <a:gd name="T43" fmla="*/ 1423 h 2722"/>
                  <a:gd name="T44" fmla="*/ 421 w 2437"/>
                  <a:gd name="T45" fmla="*/ 1276 h 2722"/>
                  <a:gd name="T46" fmla="*/ 419 w 2437"/>
                  <a:gd name="T47" fmla="*/ 1211 h 2722"/>
                  <a:gd name="T48" fmla="*/ 425 w 2437"/>
                  <a:gd name="T49" fmla="*/ 1207 h 2722"/>
                  <a:gd name="T50" fmla="*/ 420 w 2437"/>
                  <a:gd name="T51" fmla="*/ 1167 h 2722"/>
                  <a:gd name="T52" fmla="*/ 387 w 2437"/>
                  <a:gd name="T53" fmla="*/ 747 h 2722"/>
                  <a:gd name="T54" fmla="*/ 382 w 2437"/>
                  <a:gd name="T55" fmla="*/ 672 h 2722"/>
                  <a:gd name="T56" fmla="*/ 357 w 2437"/>
                  <a:gd name="T57" fmla="*/ 572 h 2722"/>
                  <a:gd name="T58" fmla="*/ 6 w 2437"/>
                  <a:gd name="T59" fmla="*/ 656 h 2722"/>
                  <a:gd name="T60" fmla="*/ 21 w 2437"/>
                  <a:gd name="T61" fmla="*/ 971 h 2722"/>
                  <a:gd name="T62" fmla="*/ 39 w 2437"/>
                  <a:gd name="T63" fmla="*/ 1214 h 2722"/>
                  <a:gd name="T64" fmla="*/ 55 w 2437"/>
                  <a:gd name="T65" fmla="*/ 1537 h 2722"/>
                  <a:gd name="T66" fmla="*/ 117 w 2437"/>
                  <a:gd name="T67" fmla="*/ 2071 h 2722"/>
                  <a:gd name="T68" fmla="*/ 116 w 2437"/>
                  <a:gd name="T69" fmla="*/ 2071 h 2722"/>
                  <a:gd name="T70" fmla="*/ 141 w 2437"/>
                  <a:gd name="T71" fmla="*/ 2437 h 2722"/>
                  <a:gd name="T72" fmla="*/ 426 w 2437"/>
                  <a:gd name="T73" fmla="*/ 2722 h 2722"/>
                  <a:gd name="T74" fmla="*/ 1535 w 2437"/>
                  <a:gd name="T75" fmla="*/ 2722 h 2722"/>
                  <a:gd name="T76" fmla="*/ 1618 w 2437"/>
                  <a:gd name="T77" fmla="*/ 2673 h 2722"/>
                  <a:gd name="T78" fmla="*/ 1699 w 2437"/>
                  <a:gd name="T79" fmla="*/ 2472 h 2722"/>
                  <a:gd name="T80" fmla="*/ 1869 w 2437"/>
                  <a:gd name="T81" fmla="*/ 2237 h 2722"/>
                  <a:gd name="T82" fmla="*/ 2378 w 2437"/>
                  <a:gd name="T83" fmla="*/ 1579 h 2722"/>
                  <a:gd name="T84" fmla="*/ 2134 w 2437"/>
                  <a:gd name="T85" fmla="*/ 1392 h 2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37" h="2722">
                    <a:moveTo>
                      <a:pt x="2134" y="1392"/>
                    </a:moveTo>
                    <a:cubicBezTo>
                      <a:pt x="1983" y="1492"/>
                      <a:pt x="1932" y="1593"/>
                      <a:pt x="1802" y="1693"/>
                    </a:cubicBezTo>
                    <a:cubicBezTo>
                      <a:pt x="1757" y="1727"/>
                      <a:pt x="1728" y="1738"/>
                      <a:pt x="1710" y="1732"/>
                    </a:cubicBezTo>
                    <a:cubicBezTo>
                      <a:pt x="1716" y="1654"/>
                      <a:pt x="1725" y="1564"/>
                      <a:pt x="1733" y="1466"/>
                    </a:cubicBezTo>
                    <a:cubicBezTo>
                      <a:pt x="1766" y="1106"/>
                      <a:pt x="1808" y="652"/>
                      <a:pt x="1830" y="421"/>
                    </a:cubicBezTo>
                    <a:cubicBezTo>
                      <a:pt x="1835" y="367"/>
                      <a:pt x="1839" y="324"/>
                      <a:pt x="1841" y="299"/>
                    </a:cubicBezTo>
                    <a:cubicBezTo>
                      <a:pt x="1870" y="0"/>
                      <a:pt x="1501" y="16"/>
                      <a:pt x="1473" y="220"/>
                    </a:cubicBezTo>
                    <a:cubicBezTo>
                      <a:pt x="1460" y="316"/>
                      <a:pt x="1417" y="762"/>
                      <a:pt x="1375" y="1205"/>
                    </a:cubicBezTo>
                    <a:cubicBezTo>
                      <a:pt x="1368" y="1278"/>
                      <a:pt x="1361" y="1352"/>
                      <a:pt x="1354" y="1424"/>
                    </a:cubicBezTo>
                    <a:cubicBezTo>
                      <a:pt x="1337" y="1419"/>
                      <a:pt x="1318" y="1414"/>
                      <a:pt x="1296" y="1409"/>
                    </a:cubicBezTo>
                    <a:cubicBezTo>
                      <a:pt x="1302" y="1297"/>
                      <a:pt x="1309" y="415"/>
                      <a:pt x="1320" y="275"/>
                    </a:cubicBezTo>
                    <a:cubicBezTo>
                      <a:pt x="1334" y="85"/>
                      <a:pt x="1090" y="51"/>
                      <a:pt x="991" y="161"/>
                    </a:cubicBezTo>
                    <a:cubicBezTo>
                      <a:pt x="969" y="186"/>
                      <a:pt x="954" y="218"/>
                      <a:pt x="951" y="257"/>
                    </a:cubicBezTo>
                    <a:cubicBezTo>
                      <a:pt x="948" y="305"/>
                      <a:pt x="942" y="835"/>
                      <a:pt x="935" y="1157"/>
                    </a:cubicBezTo>
                    <a:cubicBezTo>
                      <a:pt x="933" y="1261"/>
                      <a:pt x="931" y="1343"/>
                      <a:pt x="928" y="1382"/>
                    </a:cubicBezTo>
                    <a:cubicBezTo>
                      <a:pt x="914" y="1382"/>
                      <a:pt x="900" y="1382"/>
                      <a:pt x="886" y="1382"/>
                    </a:cubicBezTo>
                    <a:cubicBezTo>
                      <a:pt x="885" y="1354"/>
                      <a:pt x="884" y="1282"/>
                      <a:pt x="884" y="1187"/>
                    </a:cubicBezTo>
                    <a:cubicBezTo>
                      <a:pt x="882" y="921"/>
                      <a:pt x="881" y="483"/>
                      <a:pt x="881" y="385"/>
                    </a:cubicBezTo>
                    <a:cubicBezTo>
                      <a:pt x="881" y="246"/>
                      <a:pt x="751" y="200"/>
                      <a:pt x="645" y="231"/>
                    </a:cubicBezTo>
                    <a:cubicBezTo>
                      <a:pt x="573" y="252"/>
                      <a:pt x="512" y="308"/>
                      <a:pt x="512" y="394"/>
                    </a:cubicBezTo>
                    <a:cubicBezTo>
                      <a:pt x="512" y="460"/>
                      <a:pt x="515" y="1250"/>
                      <a:pt x="517" y="1411"/>
                    </a:cubicBezTo>
                    <a:cubicBezTo>
                      <a:pt x="487" y="1415"/>
                      <a:pt x="456" y="1418"/>
                      <a:pt x="425" y="1423"/>
                    </a:cubicBezTo>
                    <a:cubicBezTo>
                      <a:pt x="421" y="1276"/>
                      <a:pt x="421" y="1276"/>
                      <a:pt x="421" y="1276"/>
                    </a:cubicBezTo>
                    <a:cubicBezTo>
                      <a:pt x="419" y="1211"/>
                      <a:pt x="419" y="1211"/>
                      <a:pt x="419" y="1211"/>
                    </a:cubicBezTo>
                    <a:cubicBezTo>
                      <a:pt x="421" y="1209"/>
                      <a:pt x="423" y="1208"/>
                      <a:pt x="425" y="1207"/>
                    </a:cubicBezTo>
                    <a:cubicBezTo>
                      <a:pt x="423" y="1194"/>
                      <a:pt x="421" y="1181"/>
                      <a:pt x="420" y="1167"/>
                    </a:cubicBezTo>
                    <a:cubicBezTo>
                      <a:pt x="403" y="983"/>
                      <a:pt x="400" y="934"/>
                      <a:pt x="387" y="747"/>
                    </a:cubicBezTo>
                    <a:cubicBezTo>
                      <a:pt x="385" y="722"/>
                      <a:pt x="384" y="696"/>
                      <a:pt x="382" y="672"/>
                    </a:cubicBezTo>
                    <a:cubicBezTo>
                      <a:pt x="379" y="632"/>
                      <a:pt x="370" y="599"/>
                      <a:pt x="357" y="572"/>
                    </a:cubicBezTo>
                    <a:cubicBezTo>
                      <a:pt x="271" y="395"/>
                      <a:pt x="0" y="477"/>
                      <a:pt x="6" y="656"/>
                    </a:cubicBezTo>
                    <a:cubicBezTo>
                      <a:pt x="8" y="730"/>
                      <a:pt x="14" y="842"/>
                      <a:pt x="21" y="971"/>
                    </a:cubicBezTo>
                    <a:cubicBezTo>
                      <a:pt x="28" y="1097"/>
                      <a:pt x="29" y="1078"/>
                      <a:pt x="39" y="1214"/>
                    </a:cubicBezTo>
                    <a:cubicBezTo>
                      <a:pt x="39" y="1215"/>
                      <a:pt x="41" y="1348"/>
                      <a:pt x="55" y="1537"/>
                    </a:cubicBezTo>
                    <a:cubicBezTo>
                      <a:pt x="66" y="1691"/>
                      <a:pt x="85" y="1883"/>
                      <a:pt x="117" y="2071"/>
                    </a:cubicBezTo>
                    <a:cubicBezTo>
                      <a:pt x="116" y="2071"/>
                      <a:pt x="116" y="2071"/>
                      <a:pt x="116" y="2071"/>
                    </a:cubicBezTo>
                    <a:cubicBezTo>
                      <a:pt x="141" y="2437"/>
                      <a:pt x="141" y="2437"/>
                      <a:pt x="141" y="2437"/>
                    </a:cubicBezTo>
                    <a:cubicBezTo>
                      <a:pt x="141" y="2594"/>
                      <a:pt x="269" y="2722"/>
                      <a:pt x="426" y="2722"/>
                    </a:cubicBezTo>
                    <a:cubicBezTo>
                      <a:pt x="1535" y="2722"/>
                      <a:pt x="1535" y="2722"/>
                      <a:pt x="1535" y="2722"/>
                    </a:cubicBezTo>
                    <a:cubicBezTo>
                      <a:pt x="1569" y="2722"/>
                      <a:pt x="1601" y="2703"/>
                      <a:pt x="1618" y="2673"/>
                    </a:cubicBezTo>
                    <a:cubicBezTo>
                      <a:pt x="1699" y="2472"/>
                      <a:pt x="1699" y="2472"/>
                      <a:pt x="1699" y="2472"/>
                    </a:cubicBezTo>
                    <a:cubicBezTo>
                      <a:pt x="1754" y="2404"/>
                      <a:pt x="1818" y="2319"/>
                      <a:pt x="1869" y="2237"/>
                    </a:cubicBezTo>
                    <a:cubicBezTo>
                      <a:pt x="2017" y="1994"/>
                      <a:pt x="2247" y="1740"/>
                      <a:pt x="2378" y="1579"/>
                    </a:cubicBezTo>
                    <a:cubicBezTo>
                      <a:pt x="2437" y="1507"/>
                      <a:pt x="2284" y="1291"/>
                      <a:pt x="2134" y="1392"/>
                    </a:cubicBezTo>
                    <a:close/>
                  </a:path>
                </a:pathLst>
              </a:custGeom>
              <a:solidFill>
                <a:srgbClr val="F5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Freeform 347">
                <a:extLst>
                  <a:ext uri="{FF2B5EF4-FFF2-40B4-BE49-F238E27FC236}">
                    <a16:creationId xmlns:a16="http://schemas.microsoft.com/office/drawing/2014/main" id="{FD7F46A1-0B03-4A47-BCC0-02A1E117F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820" y="5030592"/>
                <a:ext cx="924355" cy="1072768"/>
              </a:xfrm>
              <a:custGeom>
                <a:avLst/>
                <a:gdLst>
                  <a:gd name="T0" fmla="*/ 322 w 2614"/>
                  <a:gd name="T1" fmla="*/ 1286 h 3030"/>
                  <a:gd name="T2" fmla="*/ 571 w 2614"/>
                  <a:gd name="T3" fmla="*/ 1659 h 3030"/>
                  <a:gd name="T4" fmla="*/ 650 w 2614"/>
                  <a:gd name="T5" fmla="*/ 1719 h 3030"/>
                  <a:gd name="T6" fmla="*/ 692 w 2614"/>
                  <a:gd name="T7" fmla="*/ 1455 h 3030"/>
                  <a:gd name="T8" fmla="*/ 853 w 2614"/>
                  <a:gd name="T9" fmla="*/ 419 h 3030"/>
                  <a:gd name="T10" fmla="*/ 872 w 2614"/>
                  <a:gd name="T11" fmla="*/ 297 h 3030"/>
                  <a:gd name="T12" fmla="*/ 1248 w 2614"/>
                  <a:gd name="T13" fmla="*/ 311 h 3030"/>
                  <a:gd name="T14" fmla="*/ 1104 w 2614"/>
                  <a:gd name="T15" fmla="*/ 1289 h 3030"/>
                  <a:gd name="T16" fmla="*/ 1070 w 2614"/>
                  <a:gd name="T17" fmla="*/ 1507 h 3030"/>
                  <a:gd name="T18" fmla="*/ 1130 w 2614"/>
                  <a:gd name="T19" fmla="*/ 1507 h 3030"/>
                  <a:gd name="T20" fmla="*/ 1383 w 2614"/>
                  <a:gd name="T21" fmla="*/ 401 h 3030"/>
                  <a:gd name="T22" fmla="*/ 1730 w 2614"/>
                  <a:gd name="T23" fmla="*/ 370 h 3030"/>
                  <a:gd name="T24" fmla="*/ 1745 w 2614"/>
                  <a:gd name="T25" fmla="*/ 473 h 3030"/>
                  <a:gd name="T26" fmla="*/ 1542 w 2614"/>
                  <a:gd name="T27" fmla="*/ 1350 h 3030"/>
                  <a:gd name="T28" fmla="*/ 1494 w 2614"/>
                  <a:gd name="T29" fmla="*/ 1569 h 3030"/>
                  <a:gd name="T30" fmla="*/ 1535 w 2614"/>
                  <a:gd name="T31" fmla="*/ 1581 h 3030"/>
                  <a:gd name="T32" fmla="*/ 1584 w 2614"/>
                  <a:gd name="T33" fmla="*/ 1392 h 3030"/>
                  <a:gd name="T34" fmla="*/ 1782 w 2614"/>
                  <a:gd name="T35" fmla="*/ 614 h 3030"/>
                  <a:gd name="T36" fmla="*/ 2049 w 2614"/>
                  <a:gd name="T37" fmla="*/ 523 h 3030"/>
                  <a:gd name="T38" fmla="*/ 2137 w 2614"/>
                  <a:gd name="T39" fmla="*/ 713 h 3030"/>
                  <a:gd name="T40" fmla="*/ 1885 w 2614"/>
                  <a:gd name="T41" fmla="*/ 1698 h 3030"/>
                  <a:gd name="T42" fmla="*/ 1972 w 2614"/>
                  <a:gd name="T43" fmla="*/ 1732 h 3030"/>
                  <a:gd name="T44" fmla="*/ 2011 w 2614"/>
                  <a:gd name="T45" fmla="*/ 1591 h 3030"/>
                  <a:gd name="T46" fmla="*/ 2029 w 2614"/>
                  <a:gd name="T47" fmla="*/ 1528 h 3030"/>
                  <a:gd name="T48" fmla="*/ 2025 w 2614"/>
                  <a:gd name="T49" fmla="*/ 1523 h 3030"/>
                  <a:gd name="T50" fmla="*/ 2039 w 2614"/>
                  <a:gd name="T51" fmla="*/ 1485 h 3030"/>
                  <a:gd name="T52" fmla="*/ 2173 w 2614"/>
                  <a:gd name="T53" fmla="*/ 1086 h 3030"/>
                  <a:gd name="T54" fmla="*/ 2196 w 2614"/>
                  <a:gd name="T55" fmla="*/ 1014 h 3030"/>
                  <a:gd name="T56" fmla="*/ 2245 w 2614"/>
                  <a:gd name="T57" fmla="*/ 924 h 3030"/>
                  <a:gd name="T58" fmla="*/ 2565 w 2614"/>
                  <a:gd name="T59" fmla="*/ 1090 h 3030"/>
                  <a:gd name="T60" fmla="*/ 2474 w 2614"/>
                  <a:gd name="T61" fmla="*/ 1392 h 3030"/>
                  <a:gd name="T62" fmla="*/ 2397 w 2614"/>
                  <a:gd name="T63" fmla="*/ 1624 h 3030"/>
                  <a:gd name="T64" fmla="*/ 2303 w 2614"/>
                  <a:gd name="T65" fmla="*/ 1933 h 3030"/>
                  <a:gd name="T66" fmla="*/ 2113 w 2614"/>
                  <a:gd name="T67" fmla="*/ 2436 h 3030"/>
                  <a:gd name="T68" fmla="*/ 2113 w 2614"/>
                  <a:gd name="T69" fmla="*/ 2436 h 3030"/>
                  <a:gd name="T70" fmla="*/ 2000 w 2614"/>
                  <a:gd name="T71" fmla="*/ 2785 h 3030"/>
                  <a:gd name="T72" fmla="*/ 1654 w 2614"/>
                  <a:gd name="T73" fmla="*/ 2992 h 3030"/>
                  <a:gd name="T74" fmla="*/ 579 w 2614"/>
                  <a:gd name="T75" fmla="*/ 2722 h 3030"/>
                  <a:gd name="T76" fmla="*/ 510 w 2614"/>
                  <a:gd name="T77" fmla="*/ 2654 h 3030"/>
                  <a:gd name="T78" fmla="*/ 480 w 2614"/>
                  <a:gd name="T79" fmla="*/ 2439 h 3030"/>
                  <a:gd name="T80" fmla="*/ 373 w 2614"/>
                  <a:gd name="T81" fmla="*/ 2170 h 3030"/>
                  <a:gd name="T82" fmla="*/ 39 w 2614"/>
                  <a:gd name="T83" fmla="*/ 1408 h 3030"/>
                  <a:gd name="T84" fmla="*/ 322 w 2614"/>
                  <a:gd name="T85" fmla="*/ 1286 h 3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4" h="3030">
                    <a:moveTo>
                      <a:pt x="322" y="1286"/>
                    </a:moveTo>
                    <a:cubicBezTo>
                      <a:pt x="444" y="1420"/>
                      <a:pt x="468" y="1530"/>
                      <a:pt x="571" y="1659"/>
                    </a:cubicBezTo>
                    <a:cubicBezTo>
                      <a:pt x="605" y="1703"/>
                      <a:pt x="631" y="1720"/>
                      <a:pt x="650" y="1719"/>
                    </a:cubicBezTo>
                    <a:cubicBezTo>
                      <a:pt x="663" y="1642"/>
                      <a:pt x="677" y="1552"/>
                      <a:pt x="692" y="1455"/>
                    </a:cubicBezTo>
                    <a:cubicBezTo>
                      <a:pt x="748" y="1098"/>
                      <a:pt x="818" y="648"/>
                      <a:pt x="853" y="419"/>
                    </a:cubicBezTo>
                    <a:cubicBezTo>
                      <a:pt x="862" y="364"/>
                      <a:pt x="868" y="322"/>
                      <a:pt x="872" y="297"/>
                    </a:cubicBezTo>
                    <a:cubicBezTo>
                      <a:pt x="917" y="0"/>
                      <a:pt x="1271" y="106"/>
                      <a:pt x="1248" y="311"/>
                    </a:cubicBezTo>
                    <a:cubicBezTo>
                      <a:pt x="1238" y="406"/>
                      <a:pt x="1171" y="850"/>
                      <a:pt x="1104" y="1289"/>
                    </a:cubicBezTo>
                    <a:cubicBezTo>
                      <a:pt x="1092" y="1362"/>
                      <a:pt x="1081" y="1436"/>
                      <a:pt x="1070" y="1507"/>
                    </a:cubicBezTo>
                    <a:cubicBezTo>
                      <a:pt x="1088" y="1506"/>
                      <a:pt x="1108" y="1506"/>
                      <a:pt x="1130" y="1507"/>
                    </a:cubicBezTo>
                    <a:cubicBezTo>
                      <a:pt x="1152" y="1397"/>
                      <a:pt x="1359" y="539"/>
                      <a:pt x="1383" y="401"/>
                    </a:cubicBezTo>
                    <a:cubicBezTo>
                      <a:pt x="1416" y="213"/>
                      <a:pt x="1660" y="240"/>
                      <a:pt x="1730" y="370"/>
                    </a:cubicBezTo>
                    <a:cubicBezTo>
                      <a:pt x="1745" y="400"/>
                      <a:pt x="1752" y="434"/>
                      <a:pt x="1745" y="473"/>
                    </a:cubicBezTo>
                    <a:cubicBezTo>
                      <a:pt x="1737" y="521"/>
                      <a:pt x="1614" y="1036"/>
                      <a:pt x="1542" y="1350"/>
                    </a:cubicBezTo>
                    <a:cubicBezTo>
                      <a:pt x="1519" y="1451"/>
                      <a:pt x="1501" y="1532"/>
                      <a:pt x="1494" y="1569"/>
                    </a:cubicBezTo>
                    <a:cubicBezTo>
                      <a:pt x="1507" y="1573"/>
                      <a:pt x="1521" y="1577"/>
                      <a:pt x="1535" y="1581"/>
                    </a:cubicBezTo>
                    <a:cubicBezTo>
                      <a:pt x="1542" y="1554"/>
                      <a:pt x="1560" y="1483"/>
                      <a:pt x="1584" y="1392"/>
                    </a:cubicBezTo>
                    <a:cubicBezTo>
                      <a:pt x="1650" y="1134"/>
                      <a:pt x="1758" y="709"/>
                      <a:pt x="1782" y="614"/>
                    </a:cubicBezTo>
                    <a:cubicBezTo>
                      <a:pt x="1816" y="480"/>
                      <a:pt x="1953" y="467"/>
                      <a:pt x="2049" y="523"/>
                    </a:cubicBezTo>
                    <a:cubicBezTo>
                      <a:pt x="2113" y="560"/>
                      <a:pt x="2158" y="630"/>
                      <a:pt x="2137" y="713"/>
                    </a:cubicBezTo>
                    <a:cubicBezTo>
                      <a:pt x="2121" y="777"/>
                      <a:pt x="1927" y="1543"/>
                      <a:pt x="1885" y="1698"/>
                    </a:cubicBezTo>
                    <a:cubicBezTo>
                      <a:pt x="1913" y="1709"/>
                      <a:pt x="1942" y="1720"/>
                      <a:pt x="1972" y="1732"/>
                    </a:cubicBezTo>
                    <a:cubicBezTo>
                      <a:pt x="2011" y="1591"/>
                      <a:pt x="2011" y="1591"/>
                      <a:pt x="2011" y="1591"/>
                    </a:cubicBezTo>
                    <a:cubicBezTo>
                      <a:pt x="2029" y="1528"/>
                      <a:pt x="2029" y="1528"/>
                      <a:pt x="2029" y="1528"/>
                    </a:cubicBezTo>
                    <a:cubicBezTo>
                      <a:pt x="2028" y="1526"/>
                      <a:pt x="2026" y="1524"/>
                      <a:pt x="2025" y="1523"/>
                    </a:cubicBezTo>
                    <a:cubicBezTo>
                      <a:pt x="2029" y="1511"/>
                      <a:pt x="2034" y="1499"/>
                      <a:pt x="2039" y="1485"/>
                    </a:cubicBezTo>
                    <a:cubicBezTo>
                      <a:pt x="2100" y="1311"/>
                      <a:pt x="2115" y="1264"/>
                      <a:pt x="2173" y="1086"/>
                    </a:cubicBezTo>
                    <a:cubicBezTo>
                      <a:pt x="2181" y="1062"/>
                      <a:pt x="2189" y="1038"/>
                      <a:pt x="2196" y="1014"/>
                    </a:cubicBezTo>
                    <a:cubicBezTo>
                      <a:pt x="2209" y="976"/>
                      <a:pt x="2225" y="947"/>
                      <a:pt x="2245" y="924"/>
                    </a:cubicBezTo>
                    <a:cubicBezTo>
                      <a:pt x="2371" y="773"/>
                      <a:pt x="2614" y="918"/>
                      <a:pt x="2565" y="1090"/>
                    </a:cubicBezTo>
                    <a:cubicBezTo>
                      <a:pt x="2545" y="1162"/>
                      <a:pt x="2512" y="1269"/>
                      <a:pt x="2474" y="1392"/>
                    </a:cubicBezTo>
                    <a:cubicBezTo>
                      <a:pt x="2436" y="1513"/>
                      <a:pt x="2439" y="1494"/>
                      <a:pt x="2397" y="1624"/>
                    </a:cubicBezTo>
                    <a:cubicBezTo>
                      <a:pt x="2396" y="1625"/>
                      <a:pt x="2362" y="1753"/>
                      <a:pt x="2303" y="1933"/>
                    </a:cubicBezTo>
                    <a:cubicBezTo>
                      <a:pt x="2254" y="2080"/>
                      <a:pt x="2189" y="2262"/>
                      <a:pt x="2113" y="2436"/>
                    </a:cubicBezTo>
                    <a:cubicBezTo>
                      <a:pt x="2113" y="2436"/>
                      <a:pt x="2113" y="2436"/>
                      <a:pt x="2113" y="2436"/>
                    </a:cubicBezTo>
                    <a:cubicBezTo>
                      <a:pt x="2000" y="2785"/>
                      <a:pt x="2000" y="2785"/>
                      <a:pt x="2000" y="2785"/>
                    </a:cubicBezTo>
                    <a:cubicBezTo>
                      <a:pt x="1961" y="2938"/>
                      <a:pt x="1806" y="3030"/>
                      <a:pt x="1654" y="2992"/>
                    </a:cubicBezTo>
                    <a:cubicBezTo>
                      <a:pt x="579" y="2722"/>
                      <a:pt x="579" y="2722"/>
                      <a:pt x="579" y="2722"/>
                    </a:cubicBezTo>
                    <a:cubicBezTo>
                      <a:pt x="545" y="2713"/>
                      <a:pt x="519" y="2687"/>
                      <a:pt x="510" y="2654"/>
                    </a:cubicBezTo>
                    <a:cubicBezTo>
                      <a:pt x="480" y="2439"/>
                      <a:pt x="480" y="2439"/>
                      <a:pt x="480" y="2439"/>
                    </a:cubicBezTo>
                    <a:cubicBezTo>
                      <a:pt x="444" y="2360"/>
                      <a:pt x="402" y="2262"/>
                      <a:pt x="373" y="2170"/>
                    </a:cubicBezTo>
                    <a:cubicBezTo>
                      <a:pt x="288" y="1898"/>
                      <a:pt x="127" y="1596"/>
                      <a:pt x="39" y="1408"/>
                    </a:cubicBezTo>
                    <a:cubicBezTo>
                      <a:pt x="0" y="1324"/>
                      <a:pt x="200" y="1151"/>
                      <a:pt x="322" y="1286"/>
                    </a:cubicBezTo>
                    <a:close/>
                  </a:path>
                </a:pathLst>
              </a:custGeom>
              <a:solidFill>
                <a:srgbClr val="F5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350">
                <a:extLst>
                  <a:ext uri="{FF2B5EF4-FFF2-40B4-BE49-F238E27FC236}">
                    <a16:creationId xmlns:a16="http://schemas.microsoft.com/office/drawing/2014/main" id="{9B75D680-2866-414F-9E42-E6BD38CC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5995" y="6179180"/>
                <a:ext cx="416202" cy="432334"/>
              </a:xfrm>
              <a:custGeom>
                <a:avLst/>
                <a:gdLst>
                  <a:gd name="T0" fmla="*/ 1065 w 1176"/>
                  <a:gd name="T1" fmla="*/ 189 h 1220"/>
                  <a:gd name="T2" fmla="*/ 312 w 1176"/>
                  <a:gd name="T3" fmla="*/ 0 h 1220"/>
                  <a:gd name="T4" fmla="*/ 0 w 1176"/>
                  <a:gd name="T5" fmla="*/ 1220 h 1220"/>
                  <a:gd name="T6" fmla="*/ 1047 w 1176"/>
                  <a:gd name="T7" fmla="*/ 760 h 1220"/>
                  <a:gd name="T8" fmla="*/ 1165 w 1176"/>
                  <a:gd name="T9" fmla="*/ 302 h 1220"/>
                  <a:gd name="T10" fmla="*/ 1065 w 1176"/>
                  <a:gd name="T11" fmla="*/ 189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220">
                    <a:moveTo>
                      <a:pt x="1065" y="189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0" y="1220"/>
                      <a:pt x="0" y="1220"/>
                      <a:pt x="0" y="1220"/>
                    </a:cubicBezTo>
                    <a:cubicBezTo>
                      <a:pt x="359" y="1088"/>
                      <a:pt x="709" y="934"/>
                      <a:pt x="1047" y="760"/>
                    </a:cubicBezTo>
                    <a:cubicBezTo>
                      <a:pt x="1165" y="302"/>
                      <a:pt x="1165" y="302"/>
                      <a:pt x="1165" y="302"/>
                    </a:cubicBezTo>
                    <a:cubicBezTo>
                      <a:pt x="1176" y="256"/>
                      <a:pt x="1131" y="205"/>
                      <a:pt x="1065" y="189"/>
                    </a:cubicBezTo>
                    <a:close/>
                  </a:path>
                </a:pathLst>
              </a:custGeom>
              <a:solidFill>
                <a:srgbClr val="6160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351">
                <a:extLst>
                  <a:ext uri="{FF2B5EF4-FFF2-40B4-BE49-F238E27FC236}">
                    <a16:creationId xmlns:a16="http://schemas.microsoft.com/office/drawing/2014/main" id="{44BEB5D9-D2DA-404A-A4AC-AB2872D7B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9481" y="6106586"/>
                <a:ext cx="466211" cy="613010"/>
              </a:xfrm>
              <a:custGeom>
                <a:avLst/>
                <a:gdLst>
                  <a:gd name="T0" fmla="*/ 1319 w 1319"/>
                  <a:gd name="T1" fmla="*/ 206 h 1734"/>
                  <a:gd name="T2" fmla="*/ 566 w 1319"/>
                  <a:gd name="T3" fmla="*/ 17 h 1734"/>
                  <a:gd name="T4" fmla="*/ 425 w 1319"/>
                  <a:gd name="T5" fmla="*/ 69 h 1734"/>
                  <a:gd name="T6" fmla="*/ 0 w 1319"/>
                  <a:gd name="T7" fmla="*/ 1734 h 1734"/>
                  <a:gd name="T8" fmla="*/ 1007 w 1319"/>
                  <a:gd name="T9" fmla="*/ 1426 h 1734"/>
                  <a:gd name="T10" fmla="*/ 1319 w 1319"/>
                  <a:gd name="T11" fmla="*/ 206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9" h="1734">
                    <a:moveTo>
                      <a:pt x="1319" y="206"/>
                    </a:moveTo>
                    <a:cubicBezTo>
                      <a:pt x="566" y="17"/>
                      <a:pt x="566" y="17"/>
                      <a:pt x="566" y="17"/>
                    </a:cubicBezTo>
                    <a:cubicBezTo>
                      <a:pt x="500" y="0"/>
                      <a:pt x="437" y="23"/>
                      <a:pt x="425" y="69"/>
                    </a:cubicBezTo>
                    <a:cubicBezTo>
                      <a:pt x="0" y="1734"/>
                      <a:pt x="0" y="1734"/>
                      <a:pt x="0" y="1734"/>
                    </a:cubicBezTo>
                    <a:cubicBezTo>
                      <a:pt x="343" y="1650"/>
                      <a:pt x="679" y="1547"/>
                      <a:pt x="1007" y="1426"/>
                    </a:cubicBezTo>
                    <a:lnTo>
                      <a:pt x="1319" y="206"/>
                    </a:lnTo>
                    <a:close/>
                  </a:path>
                </a:pathLst>
              </a:custGeom>
              <a:solidFill>
                <a:srgbClr val="8281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352">
                <a:extLst>
                  <a:ext uri="{FF2B5EF4-FFF2-40B4-BE49-F238E27FC236}">
                    <a16:creationId xmlns:a16="http://schemas.microsoft.com/office/drawing/2014/main" id="{3EED4F71-4483-4F6D-B42B-6BCBFF7A1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5718" y="6332432"/>
                <a:ext cx="96791" cy="96791"/>
              </a:xfrm>
              <a:custGeom>
                <a:avLst/>
                <a:gdLst>
                  <a:gd name="T0" fmla="*/ 258 w 274"/>
                  <a:gd name="T1" fmla="*/ 167 h 274"/>
                  <a:gd name="T2" fmla="*/ 107 w 274"/>
                  <a:gd name="T3" fmla="*/ 257 h 274"/>
                  <a:gd name="T4" fmla="*/ 17 w 274"/>
                  <a:gd name="T5" fmla="*/ 106 h 274"/>
                  <a:gd name="T6" fmla="*/ 168 w 274"/>
                  <a:gd name="T7" fmla="*/ 16 h 274"/>
                  <a:gd name="T8" fmla="*/ 258 w 274"/>
                  <a:gd name="T9" fmla="*/ 16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58" y="167"/>
                    </a:moveTo>
                    <a:cubicBezTo>
                      <a:pt x="241" y="233"/>
                      <a:pt x="174" y="274"/>
                      <a:pt x="107" y="257"/>
                    </a:cubicBezTo>
                    <a:cubicBezTo>
                      <a:pt x="41" y="240"/>
                      <a:pt x="0" y="173"/>
                      <a:pt x="17" y="106"/>
                    </a:cubicBezTo>
                    <a:cubicBezTo>
                      <a:pt x="34" y="40"/>
                      <a:pt x="101" y="0"/>
                      <a:pt x="168" y="16"/>
                    </a:cubicBezTo>
                    <a:cubicBezTo>
                      <a:pt x="234" y="33"/>
                      <a:pt x="274" y="100"/>
                      <a:pt x="258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Oval 675">
                <a:extLst>
                  <a:ext uri="{FF2B5EF4-FFF2-40B4-BE49-F238E27FC236}">
                    <a16:creationId xmlns:a16="http://schemas.microsoft.com/office/drawing/2014/main" id="{EA9BFC6A-5934-469F-903A-4E46877A2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1760" y="6213057"/>
                <a:ext cx="87112" cy="87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694" name="椭圆 693">
            <a:extLst>
              <a:ext uri="{FF2B5EF4-FFF2-40B4-BE49-F238E27FC236}">
                <a16:creationId xmlns:a16="http://schemas.microsoft.com/office/drawing/2014/main" id="{1E39BA74-F2ED-4D20-B5A6-F84467511B68}"/>
              </a:ext>
            </a:extLst>
          </p:cNvPr>
          <p:cNvSpPr/>
          <p:nvPr/>
        </p:nvSpPr>
        <p:spPr>
          <a:xfrm>
            <a:off x="1141964" y="161859"/>
            <a:ext cx="252000" cy="252000"/>
          </a:xfrm>
          <a:prstGeom prst="ellipse">
            <a:avLst/>
          </a:prstGeom>
          <a:solidFill>
            <a:srgbClr val="58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5" name="椭圆 694">
            <a:extLst>
              <a:ext uri="{FF2B5EF4-FFF2-40B4-BE49-F238E27FC236}">
                <a16:creationId xmlns:a16="http://schemas.microsoft.com/office/drawing/2014/main" id="{9C51C718-AA77-4BEB-8E3E-19E775317CA8}"/>
              </a:ext>
            </a:extLst>
          </p:cNvPr>
          <p:cNvSpPr/>
          <p:nvPr/>
        </p:nvSpPr>
        <p:spPr>
          <a:xfrm>
            <a:off x="692539" y="161859"/>
            <a:ext cx="252000" cy="252000"/>
          </a:xfrm>
          <a:prstGeom prst="ellipse">
            <a:avLst/>
          </a:prstGeom>
          <a:solidFill>
            <a:srgbClr val="A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6" name="椭圆 695">
            <a:extLst>
              <a:ext uri="{FF2B5EF4-FFF2-40B4-BE49-F238E27FC236}">
                <a16:creationId xmlns:a16="http://schemas.microsoft.com/office/drawing/2014/main" id="{00B6AD1A-7A3F-4EE0-BC89-7D5890A9E8FA}"/>
              </a:ext>
            </a:extLst>
          </p:cNvPr>
          <p:cNvSpPr/>
          <p:nvPr/>
        </p:nvSpPr>
        <p:spPr>
          <a:xfrm>
            <a:off x="243114" y="161859"/>
            <a:ext cx="252000" cy="252000"/>
          </a:xfrm>
          <a:prstGeom prst="ellipse">
            <a:avLst/>
          </a:prstGeom>
          <a:solidFill>
            <a:srgbClr val="F3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7" name="椭圆 696">
            <a:extLst>
              <a:ext uri="{FF2B5EF4-FFF2-40B4-BE49-F238E27FC236}">
                <a16:creationId xmlns:a16="http://schemas.microsoft.com/office/drawing/2014/main" id="{F48BAA24-BB24-4B62-81DD-4D960A239B0A}"/>
              </a:ext>
            </a:extLst>
          </p:cNvPr>
          <p:cNvSpPr/>
          <p:nvPr/>
        </p:nvSpPr>
        <p:spPr>
          <a:xfrm>
            <a:off x="1591389" y="161859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57A83-2A29-4E4E-B00D-25D3D6D23432}"/>
              </a:ext>
            </a:extLst>
          </p:cNvPr>
          <p:cNvSpPr txBox="1"/>
          <p:nvPr/>
        </p:nvSpPr>
        <p:spPr>
          <a:xfrm>
            <a:off x="314748" y="2485123"/>
            <a:ext cx="57608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chemeClr val="accent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INTRODUCTION</a:t>
            </a:r>
          </a:p>
          <a:p>
            <a:pPr algn="ctr"/>
            <a:r>
              <a:rPr lang="en-CA" sz="4400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TO</a:t>
            </a:r>
            <a:r>
              <a:rPr lang="en-CA" sz="44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endParaRPr lang="en-CA" sz="4400" dirty="0">
              <a:solidFill>
                <a:srgbClr val="FF000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400" b="1" dirty="0">
                <a:solidFill>
                  <a:srgbClr val="FFFF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COLLABORATIVE CODING</a:t>
            </a: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EE1D27D6-BA92-4947-969A-B265872B6A6A}"/>
              </a:ext>
            </a:extLst>
          </p:cNvPr>
          <p:cNvSpPr txBox="1"/>
          <p:nvPr/>
        </p:nvSpPr>
        <p:spPr>
          <a:xfrm>
            <a:off x="651202" y="733629"/>
            <a:ext cx="50291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WORKSHOP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F95D5CA6-18C6-499C-8C33-BAE0E4215343}"/>
              </a:ext>
            </a:extLst>
          </p:cNvPr>
          <p:cNvCxnSpPr>
            <a:cxnSpLocks/>
          </p:cNvCxnSpPr>
          <p:nvPr/>
        </p:nvCxnSpPr>
        <p:spPr>
          <a:xfrm>
            <a:off x="2272711" y="1801833"/>
            <a:ext cx="1786181" cy="7211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4" name="TextBox 673">
            <a:extLst>
              <a:ext uri="{FF2B5EF4-FFF2-40B4-BE49-F238E27FC236}">
                <a16:creationId xmlns:a16="http://schemas.microsoft.com/office/drawing/2014/main" id="{E1DA2D6B-B8BC-48DF-BDB2-19CA47DD86A9}"/>
              </a:ext>
            </a:extLst>
          </p:cNvPr>
          <p:cNvSpPr txBox="1"/>
          <p:nvPr/>
        </p:nvSpPr>
        <p:spPr>
          <a:xfrm>
            <a:off x="0" y="6365557"/>
            <a:ext cx="2734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Agency FB" panose="020B0503020202020204" pitchFamily="34" charset="0"/>
              </a:rPr>
              <a:t>By:</a:t>
            </a:r>
            <a:r>
              <a:rPr lang="en-CA" sz="2600" dirty="0">
                <a:solidFill>
                  <a:schemeClr val="bg1"/>
                </a:solidFill>
                <a:latin typeface="Agency FB" panose="020B0503020202020204" pitchFamily="34" charset="0"/>
              </a:rPr>
              <a:t> Huy Pham (2021)</a:t>
            </a:r>
          </a:p>
        </p:txBody>
      </p:sp>
      <p:pic>
        <p:nvPicPr>
          <p:cNvPr id="676" name="Picture 675" descr="Diagram&#10;&#10;Description automatically generated">
            <a:extLst>
              <a:ext uri="{FF2B5EF4-FFF2-40B4-BE49-F238E27FC236}">
                <a16:creationId xmlns:a16="http://schemas.microsoft.com/office/drawing/2014/main" id="{A8326681-48DB-4EED-AAF8-195C39EC5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92" y="6043401"/>
            <a:ext cx="814599" cy="81459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94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 animBg="1"/>
      <p:bldP spid="695" grpId="0" animBg="1"/>
      <p:bldP spid="696" grpId="0" animBg="1"/>
      <p:bldP spid="69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2589E4-3AC4-41EA-A2CE-28FA29711630}"/>
              </a:ext>
            </a:extLst>
          </p:cNvPr>
          <p:cNvSpPr/>
          <p:nvPr/>
        </p:nvSpPr>
        <p:spPr>
          <a:xfrm>
            <a:off x="7050016" y="1862988"/>
            <a:ext cx="4572000" cy="4572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EE840-34FF-4AF8-8381-59BDA319B324}"/>
              </a:ext>
            </a:extLst>
          </p:cNvPr>
          <p:cNvSpPr/>
          <p:nvPr/>
        </p:nvSpPr>
        <p:spPr>
          <a:xfrm>
            <a:off x="569986" y="1862988"/>
            <a:ext cx="4572000" cy="457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CAF95F7-FBA2-42C2-BDD2-E231BCBCF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6" y="4778988"/>
            <a:ext cx="2502440" cy="102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06507-4D47-4549-9D41-4EBACECA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02" y="2206420"/>
            <a:ext cx="1942568" cy="194256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9A399FC-25C1-4B05-B18E-E810E304D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98" y="1828944"/>
            <a:ext cx="4044436" cy="3202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5EB34D-CE06-4CD9-95C3-C01868CAEAE2}"/>
              </a:ext>
            </a:extLst>
          </p:cNvPr>
          <p:cNvSpPr txBox="1"/>
          <p:nvPr/>
        </p:nvSpPr>
        <p:spPr>
          <a:xfrm>
            <a:off x="1081119" y="-39654"/>
            <a:ext cx="10029762" cy="14739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dirty="0" err="1">
                <a:latin typeface="+mj-lt"/>
                <a:ea typeface="+mj-ea"/>
                <a:cs typeface="+mj-cs"/>
              </a:rPr>
              <a:t>Một</a:t>
            </a:r>
            <a:r>
              <a:rPr lang="en-US" sz="5500" b="1" dirty="0">
                <a:latin typeface="+mj-lt"/>
                <a:ea typeface="+mj-ea"/>
                <a:cs typeface="+mj-cs"/>
              </a:rPr>
              <a:t> </a:t>
            </a:r>
            <a:r>
              <a:rPr lang="en-US" sz="5500" b="1" dirty="0" err="1">
                <a:latin typeface="+mj-lt"/>
                <a:ea typeface="+mj-ea"/>
                <a:cs typeface="+mj-cs"/>
              </a:rPr>
              <a:t>Số</a:t>
            </a:r>
            <a:r>
              <a:rPr lang="en-US" sz="5500" b="1" dirty="0">
                <a:latin typeface="+mj-lt"/>
                <a:ea typeface="+mj-ea"/>
                <a:cs typeface="+mj-cs"/>
              </a:rPr>
              <a:t> </a:t>
            </a:r>
            <a:r>
              <a:rPr lang="en-US" sz="5500" b="1" dirty="0" err="1">
                <a:latin typeface="+mj-lt"/>
                <a:ea typeface="+mj-ea"/>
                <a:cs typeface="+mj-cs"/>
              </a:rPr>
              <a:t>Công</a:t>
            </a:r>
            <a:r>
              <a:rPr lang="en-US" sz="5500" b="1" dirty="0">
                <a:latin typeface="+mj-lt"/>
                <a:ea typeface="+mj-ea"/>
                <a:cs typeface="+mj-cs"/>
              </a:rPr>
              <a:t> </a:t>
            </a:r>
            <a:r>
              <a:rPr lang="en-US" sz="5500" b="1" dirty="0" err="1">
                <a:latin typeface="+mj-lt"/>
                <a:ea typeface="+mj-ea"/>
                <a:cs typeface="+mj-cs"/>
              </a:rPr>
              <a:t>Cụ</a:t>
            </a:r>
            <a:r>
              <a:rPr lang="en-US" sz="5500" b="1" dirty="0">
                <a:latin typeface="+mj-lt"/>
                <a:ea typeface="+mj-ea"/>
                <a:cs typeface="+mj-cs"/>
              </a:rPr>
              <a:t> </a:t>
            </a:r>
            <a:r>
              <a:rPr lang="en-US" sz="5500" b="1" dirty="0" err="1">
                <a:latin typeface="+mj-lt"/>
                <a:ea typeface="+mj-ea"/>
                <a:cs typeface="+mj-cs"/>
              </a:rPr>
              <a:t>để</a:t>
            </a:r>
            <a:r>
              <a:rPr lang="en-US" sz="5500" b="1" dirty="0">
                <a:latin typeface="+mj-lt"/>
                <a:ea typeface="+mj-ea"/>
                <a:cs typeface="+mj-cs"/>
              </a:rPr>
              <a:t> Code Chung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33049-73C3-43F6-9BB1-CD097851234A}"/>
              </a:ext>
            </a:extLst>
          </p:cNvPr>
          <p:cNvSpPr txBox="1"/>
          <p:nvPr/>
        </p:nvSpPr>
        <p:spPr>
          <a:xfrm>
            <a:off x="7050016" y="521006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Visual Studio Code Live Share</a:t>
            </a:r>
          </a:p>
        </p:txBody>
      </p:sp>
    </p:spTree>
    <p:extLst>
      <p:ext uri="{BB962C8B-B14F-4D97-AF65-F5344CB8AC3E}">
        <p14:creationId xmlns:p14="http://schemas.microsoft.com/office/powerpoint/2010/main" val="34705724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D36DEF7-64A8-4C3F-9223-B195DB7802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8B77F-53F7-4E85-B728-707061390FC5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?Source Code Control System?</a:t>
            </a:r>
          </a:p>
        </p:txBody>
      </p:sp>
    </p:spTree>
    <p:extLst>
      <p:ext uri="{BB962C8B-B14F-4D97-AF65-F5344CB8AC3E}">
        <p14:creationId xmlns:p14="http://schemas.microsoft.com/office/powerpoint/2010/main" val="29612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C226E9F9-0B31-44C5-9056-1580E636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8" y="4354782"/>
            <a:ext cx="2502440" cy="102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5589CD-4B8E-45B5-944B-E636D0CC7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74" y="2240525"/>
            <a:ext cx="1942568" cy="1942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BA124-93B1-4557-9888-A3977A141174}"/>
              </a:ext>
            </a:extLst>
          </p:cNvPr>
          <p:cNvSpPr txBox="1"/>
          <p:nvPr/>
        </p:nvSpPr>
        <p:spPr>
          <a:xfrm>
            <a:off x="4392891" y="480768"/>
            <a:ext cx="7328398" cy="1052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GitHub </a:t>
            </a:r>
            <a:r>
              <a:rPr lang="en-US" sz="60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giúp</a:t>
            </a: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được</a:t>
            </a: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gì</a:t>
            </a: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9C76B-67F9-47D2-A69C-0DAEACBA1557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21CB-2460-4B5F-94B3-BD929DF76D66}"/>
              </a:ext>
            </a:extLst>
          </p:cNvPr>
          <p:cNvSpPr txBox="1"/>
          <p:nvPr/>
        </p:nvSpPr>
        <p:spPr>
          <a:xfrm>
            <a:off x="7503736" y="2348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41A1-6651-4FF6-AA90-8954798DA27D}"/>
              </a:ext>
            </a:extLst>
          </p:cNvPr>
          <p:cNvSpPr txBox="1"/>
          <p:nvPr/>
        </p:nvSpPr>
        <p:spPr>
          <a:xfrm>
            <a:off x="4807041" y="1714083"/>
            <a:ext cx="7328398" cy="1052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857250" indent="-8572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3BF9B-5FF9-4513-A427-6CD74C42296E}"/>
              </a:ext>
            </a:extLst>
          </p:cNvPr>
          <p:cNvSpPr txBox="1"/>
          <p:nvPr/>
        </p:nvSpPr>
        <p:spPr>
          <a:xfrm>
            <a:off x="4648986" y="1876481"/>
            <a:ext cx="7328398" cy="42792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b="1" dirty="0" err="1">
                <a:latin typeface="+mj-lt"/>
                <a:ea typeface="+mj-ea"/>
                <a:cs typeface="+mj-cs"/>
              </a:rPr>
              <a:t>Lưu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lại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thay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đổi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của</a:t>
            </a:r>
            <a:r>
              <a:rPr lang="en-US" sz="6000" b="1" dirty="0">
                <a:latin typeface="+mj-lt"/>
                <a:ea typeface="+mj-ea"/>
                <a:cs typeface="+mj-cs"/>
              </a:rPr>
              <a:t> code</a:t>
            </a:r>
          </a:p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b="1" dirty="0" err="1">
                <a:latin typeface="+mj-lt"/>
                <a:ea typeface="+mj-ea"/>
                <a:cs typeface="+mj-cs"/>
              </a:rPr>
              <a:t>Biết</a:t>
            </a:r>
            <a:r>
              <a:rPr lang="en-US" sz="6000" b="1" dirty="0">
                <a:latin typeface="+mj-lt"/>
                <a:ea typeface="+mj-ea"/>
                <a:cs typeface="+mj-cs"/>
              </a:rPr>
              <a:t> ai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đổi</a:t>
            </a:r>
            <a:r>
              <a:rPr lang="en-US" sz="6000" b="1" dirty="0">
                <a:latin typeface="+mj-lt"/>
                <a:ea typeface="+mj-ea"/>
                <a:cs typeface="+mj-cs"/>
              </a:rPr>
              <a:t> code (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để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đổ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tội</a:t>
            </a:r>
            <a:r>
              <a:rPr lang="en-US" sz="6000" b="1" dirty="0">
                <a:latin typeface="+mj-lt"/>
                <a:ea typeface="+mj-ea"/>
                <a:cs typeface="+mj-cs"/>
              </a:rPr>
              <a:t>)</a:t>
            </a:r>
          </a:p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b="1" dirty="0">
                <a:latin typeface="+mj-lt"/>
                <a:ea typeface="+mj-ea"/>
                <a:cs typeface="+mj-cs"/>
              </a:rPr>
              <a:t>Code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chung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với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nhau</a:t>
            </a:r>
            <a:r>
              <a:rPr lang="en-US" sz="6000" b="1" dirty="0">
                <a:latin typeface="+mj-lt"/>
                <a:ea typeface="+mj-ea"/>
                <a:cs typeface="+mj-cs"/>
              </a:rPr>
              <a:t>,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nhiều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người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làm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cùng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lúc</a:t>
            </a:r>
            <a:endParaRPr lang="en-US" sz="6000" b="1" dirty="0">
              <a:latin typeface="+mj-lt"/>
              <a:ea typeface="+mj-ea"/>
              <a:cs typeface="+mj-cs"/>
            </a:endParaRPr>
          </a:p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b="1" dirty="0" err="1">
                <a:latin typeface="+mj-lt"/>
                <a:ea typeface="+mj-ea"/>
                <a:cs typeface="+mj-cs"/>
              </a:rPr>
              <a:t>Đưa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về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các</a:t>
            </a:r>
            <a:r>
              <a:rPr lang="en-US" sz="6000" b="1" dirty="0">
                <a:latin typeface="+mj-lt"/>
                <a:ea typeface="+mj-ea"/>
                <a:cs typeface="+mj-cs"/>
              </a:rPr>
              <a:t> version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cũ</a:t>
            </a:r>
            <a:r>
              <a:rPr lang="en-US" sz="6000" b="1" dirty="0">
                <a:latin typeface="+mj-lt"/>
                <a:ea typeface="+mj-ea"/>
                <a:cs typeface="+mj-cs"/>
              </a:rPr>
              <a:t> (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Lỡ</a:t>
            </a:r>
            <a:r>
              <a:rPr lang="en-US" sz="6000" b="1" dirty="0">
                <a:latin typeface="+mj-lt"/>
                <a:ea typeface="+mj-ea"/>
                <a:cs typeface="+mj-cs"/>
              </a:rPr>
              <a:t> code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mới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không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chạy</a:t>
            </a:r>
            <a:r>
              <a:rPr lang="en-US" sz="6000" b="1" dirty="0"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latin typeface="+mj-lt"/>
                <a:ea typeface="+mj-ea"/>
                <a:cs typeface="+mj-cs"/>
              </a:rPr>
              <a:t>được</a:t>
            </a:r>
            <a:r>
              <a:rPr lang="en-US" sz="6000" b="1" dirty="0"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694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C226E9F9-0B31-44C5-9056-1580E636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6" y="4354782"/>
            <a:ext cx="2502440" cy="102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5589CD-4B8E-45B5-944B-E636D0CC7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74" y="2240525"/>
            <a:ext cx="1942568" cy="1942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BA124-93B1-4557-9888-A3977A141174}"/>
              </a:ext>
            </a:extLst>
          </p:cNvPr>
          <p:cNvSpPr txBox="1"/>
          <p:nvPr/>
        </p:nvSpPr>
        <p:spPr>
          <a:xfrm>
            <a:off x="4392891" y="480768"/>
            <a:ext cx="7328398" cy="1052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GitHub vs “</a:t>
            </a:r>
            <a:r>
              <a:rPr lang="en-US" sz="60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cái</a:t>
            </a: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khác</a:t>
            </a: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9C76B-67F9-47D2-A69C-0DAEACBA1557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21CB-2460-4B5F-94B3-BD929DF76D66}"/>
              </a:ext>
            </a:extLst>
          </p:cNvPr>
          <p:cNvSpPr txBox="1"/>
          <p:nvPr/>
        </p:nvSpPr>
        <p:spPr>
          <a:xfrm>
            <a:off x="7503736" y="2348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41A1-6651-4FF6-AA90-8954798DA27D}"/>
              </a:ext>
            </a:extLst>
          </p:cNvPr>
          <p:cNvSpPr txBox="1"/>
          <p:nvPr/>
        </p:nvSpPr>
        <p:spPr>
          <a:xfrm>
            <a:off x="4807041" y="1714083"/>
            <a:ext cx="7328398" cy="1052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857250" indent="-8572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3BF9B-5FF9-4513-A427-6CD74C42296E}"/>
              </a:ext>
            </a:extLst>
          </p:cNvPr>
          <p:cNvSpPr txBox="1"/>
          <p:nvPr/>
        </p:nvSpPr>
        <p:spPr>
          <a:xfrm>
            <a:off x="4648986" y="1876481"/>
            <a:ext cx="7328398" cy="4709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0" b="1" dirty="0" err="1">
                <a:latin typeface="+mj-lt"/>
                <a:ea typeface="+mj-ea"/>
                <a:cs typeface="+mj-cs"/>
              </a:rPr>
              <a:t>Chuyên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nghiệp</a:t>
            </a:r>
            <a:endParaRPr lang="en-US" sz="5000" b="1" dirty="0">
              <a:latin typeface="+mj-lt"/>
              <a:ea typeface="+mj-ea"/>
              <a:cs typeface="+mj-cs"/>
            </a:endParaRPr>
          </a:p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0" b="1" dirty="0" err="1">
                <a:latin typeface="+mj-lt"/>
                <a:ea typeface="+mj-ea"/>
                <a:cs typeface="+mj-cs"/>
              </a:rPr>
              <a:t>Không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sợ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mất</a:t>
            </a:r>
            <a:endParaRPr lang="en-US" sz="5000" b="1" dirty="0">
              <a:latin typeface="+mj-lt"/>
              <a:ea typeface="+mj-ea"/>
              <a:cs typeface="+mj-cs"/>
            </a:endParaRPr>
          </a:p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0" b="1" dirty="0" err="1">
                <a:latin typeface="+mj-lt"/>
                <a:ea typeface="+mj-ea"/>
                <a:cs typeface="+mj-cs"/>
              </a:rPr>
              <a:t>Dễ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xem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các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thay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đổi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trong</a:t>
            </a:r>
            <a:r>
              <a:rPr lang="en-US" sz="5000" b="1" dirty="0">
                <a:latin typeface="+mj-lt"/>
                <a:ea typeface="+mj-ea"/>
                <a:cs typeface="+mj-cs"/>
              </a:rPr>
              <a:t> code</a:t>
            </a:r>
          </a:p>
          <a:p>
            <a:pPr marL="857250" indent="-85725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0" b="1" dirty="0" err="1">
                <a:latin typeface="+mj-lt"/>
                <a:ea typeface="+mj-ea"/>
                <a:cs typeface="+mj-cs"/>
              </a:rPr>
              <a:t>Chứng</a:t>
            </a:r>
            <a:r>
              <a:rPr lang="en-US" sz="5000" b="1" dirty="0">
                <a:latin typeface="+mj-lt"/>
                <a:ea typeface="+mj-ea"/>
                <a:cs typeface="+mj-cs"/>
              </a:rPr>
              <a:t> </a:t>
            </a:r>
            <a:r>
              <a:rPr lang="en-US" sz="5000" b="1" dirty="0" err="1">
                <a:latin typeface="+mj-lt"/>
                <a:ea typeface="+mj-ea"/>
                <a:cs typeface="+mj-cs"/>
              </a:rPr>
              <a:t>tỏ</a:t>
            </a:r>
            <a:endParaRPr lang="en-US" sz="5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125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apezoid 18">
            <a:extLst>
              <a:ext uri="{FF2B5EF4-FFF2-40B4-BE49-F238E27FC236}">
                <a16:creationId xmlns:a16="http://schemas.microsoft.com/office/drawing/2014/main" id="{2F216A46-C7D3-4567-B994-BB40F5C49561}"/>
              </a:ext>
            </a:extLst>
          </p:cNvPr>
          <p:cNvSpPr/>
          <p:nvPr/>
        </p:nvSpPr>
        <p:spPr>
          <a:xfrm>
            <a:off x="0" y="3403793"/>
            <a:ext cx="4984623" cy="3345084"/>
          </a:xfrm>
          <a:prstGeom prst="trapezoid">
            <a:avLst>
              <a:gd name="adj" fmla="val 5812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82B9D-1FE4-4ABE-AEA9-55115C25B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16" y="2457716"/>
            <a:ext cx="1942568" cy="194256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71ADF9-0CCE-45E3-A664-F07DE2A46CA1}"/>
              </a:ext>
            </a:extLst>
          </p:cNvPr>
          <p:cNvSpPr/>
          <p:nvPr/>
        </p:nvSpPr>
        <p:spPr>
          <a:xfrm>
            <a:off x="397340" y="659876"/>
            <a:ext cx="4548040" cy="1121790"/>
          </a:xfrm>
          <a:prstGeom prst="roundRect">
            <a:avLst/>
          </a:prstGeom>
          <a:solidFill>
            <a:srgbClr val="00206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bg1"/>
                </a:solidFill>
              </a:rPr>
              <a:t>REPOSITORY (REPO)</a:t>
            </a:r>
          </a:p>
        </p:txBody>
      </p:sp>
      <p:pic>
        <p:nvPicPr>
          <p:cNvPr id="9" name="Graphic 8" descr="Renovation (House With Sparkles) outline">
            <a:extLst>
              <a:ext uri="{FF2B5EF4-FFF2-40B4-BE49-F238E27FC236}">
                <a16:creationId xmlns:a16="http://schemas.microsoft.com/office/drawing/2014/main" id="{44ABB974-D8C5-4804-93DB-F45A01BB7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853" y="1902388"/>
            <a:ext cx="1651039" cy="1651039"/>
          </a:xfrm>
          <a:prstGeom prst="rect">
            <a:avLst/>
          </a:prstGeom>
        </p:spPr>
      </p:pic>
      <p:pic>
        <p:nvPicPr>
          <p:cNvPr id="11" name="Graphic 10" descr="Run outline">
            <a:extLst>
              <a:ext uri="{FF2B5EF4-FFF2-40B4-BE49-F238E27FC236}">
                <a16:creationId xmlns:a16="http://schemas.microsoft.com/office/drawing/2014/main" id="{A17BF590-1F0F-4621-9066-A3F90BD18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99033">
            <a:off x="684425" y="4125595"/>
            <a:ext cx="1073102" cy="1073102"/>
          </a:xfrm>
          <a:prstGeom prst="rect">
            <a:avLst/>
          </a:prstGeom>
        </p:spPr>
      </p:pic>
      <p:pic>
        <p:nvPicPr>
          <p:cNvPr id="12" name="Graphic 11" descr="Run outline">
            <a:extLst>
              <a:ext uri="{FF2B5EF4-FFF2-40B4-BE49-F238E27FC236}">
                <a16:creationId xmlns:a16="http://schemas.microsoft.com/office/drawing/2014/main" id="{539A6B25-2686-476D-8F5E-A87245993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231654">
            <a:off x="2022467" y="5064873"/>
            <a:ext cx="1297785" cy="1297785"/>
          </a:xfrm>
          <a:prstGeom prst="rect">
            <a:avLst/>
          </a:prstGeom>
        </p:spPr>
      </p:pic>
      <p:pic>
        <p:nvPicPr>
          <p:cNvPr id="13" name="Graphic 12" descr="Run outline">
            <a:extLst>
              <a:ext uri="{FF2B5EF4-FFF2-40B4-BE49-F238E27FC236}">
                <a16:creationId xmlns:a16="http://schemas.microsoft.com/office/drawing/2014/main" id="{D0BA759F-8B64-4B8E-B153-2F004A4937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44564" flipH="1">
            <a:off x="2813363" y="3337019"/>
            <a:ext cx="942115" cy="942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EE8A76-8F41-4932-ADBA-18DC88197F8F}"/>
              </a:ext>
            </a:extLst>
          </p:cNvPr>
          <p:cNvSpPr txBox="1"/>
          <p:nvPr/>
        </p:nvSpPr>
        <p:spPr>
          <a:xfrm>
            <a:off x="116868" y="5113979"/>
            <a:ext cx="1690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Code </a:t>
            </a:r>
            <a:r>
              <a:rPr lang="en-CA" sz="3000" b="1" dirty="0" err="1"/>
              <a:t>của</a:t>
            </a:r>
            <a:r>
              <a:rPr lang="en-CA" sz="3000" b="1" dirty="0"/>
              <a:t> </a:t>
            </a:r>
            <a:r>
              <a:rPr lang="en-CA" sz="3000" b="1" dirty="0" err="1"/>
              <a:t>ngày</a:t>
            </a:r>
            <a:r>
              <a:rPr lang="en-CA" sz="3000" b="1" dirty="0"/>
              <a:t> </a:t>
            </a:r>
            <a:r>
              <a:rPr lang="en-CA" sz="3000" b="1" dirty="0" err="1"/>
              <a:t>hôm</a:t>
            </a:r>
            <a:r>
              <a:rPr lang="en-CA" sz="3000" b="1" dirty="0"/>
              <a:t> qua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60D37-AED6-4C6C-89DE-4CDF296B5F06}"/>
              </a:ext>
            </a:extLst>
          </p:cNvPr>
          <p:cNvSpPr txBox="1"/>
          <p:nvPr/>
        </p:nvSpPr>
        <p:spPr>
          <a:xfrm>
            <a:off x="1976905" y="6198124"/>
            <a:ext cx="2197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 err="1"/>
              <a:t>Đì</a:t>
            </a:r>
            <a:r>
              <a:rPr lang="en-CA" sz="3000" b="1" dirty="0"/>
              <a:t> </a:t>
            </a:r>
            <a:r>
              <a:rPr lang="en-CA" sz="3000" b="1" dirty="0" err="1"/>
              <a:t>lây</a:t>
            </a:r>
            <a:r>
              <a:rPr lang="en-CA" sz="3000" b="1" dirty="0"/>
              <a:t>(100);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CB9AF-00D1-4830-82F8-54668A650D9E}"/>
              </a:ext>
            </a:extLst>
          </p:cNvPr>
          <p:cNvSpPr txBox="1"/>
          <p:nvPr/>
        </p:nvSpPr>
        <p:spPr>
          <a:xfrm>
            <a:off x="2490372" y="4050621"/>
            <a:ext cx="2744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Code </a:t>
            </a:r>
            <a:r>
              <a:rPr lang="en-CA" sz="3000" b="1" dirty="0" err="1"/>
              <a:t>hồi</a:t>
            </a:r>
            <a:r>
              <a:rPr lang="en-CA" sz="3000" b="1" dirty="0"/>
              <a:t> </a:t>
            </a:r>
            <a:r>
              <a:rPr lang="en-CA" sz="3000" b="1" dirty="0" err="1"/>
              <a:t>sáng</a:t>
            </a:r>
            <a:r>
              <a:rPr lang="en-CA" sz="3000" b="1" dirty="0"/>
              <a:t> (</a:t>
            </a:r>
            <a:r>
              <a:rPr lang="en-CA" sz="3000" b="1" dirty="0" err="1"/>
              <a:t>tấm</a:t>
            </a:r>
            <a:r>
              <a:rPr lang="en-CA" sz="3000" b="1" dirty="0"/>
              <a:t> </a:t>
            </a:r>
            <a:r>
              <a:rPr lang="en-CA" sz="3000" b="1" dirty="0" err="1"/>
              <a:t>chiếu</a:t>
            </a:r>
            <a:r>
              <a:rPr lang="en-CA" sz="3000" b="1" dirty="0"/>
              <a:t> </a:t>
            </a:r>
            <a:r>
              <a:rPr lang="en-CA" sz="3000" b="1" dirty="0" err="1"/>
              <a:t>mới</a:t>
            </a:r>
            <a:r>
              <a:rPr lang="en-CA" sz="3000" b="1" dirty="0"/>
              <a:t>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ECCD2E2-2446-49A2-A981-C5526E6655A0}"/>
              </a:ext>
            </a:extLst>
          </p:cNvPr>
          <p:cNvSpPr/>
          <p:nvPr/>
        </p:nvSpPr>
        <p:spPr>
          <a:xfrm rot="257166" flipV="1">
            <a:off x="2259241" y="3558750"/>
            <a:ext cx="289541" cy="10530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199AD6-20C2-473B-BBDE-23BA75A6C378}"/>
              </a:ext>
            </a:extLst>
          </p:cNvPr>
          <p:cNvSpPr/>
          <p:nvPr/>
        </p:nvSpPr>
        <p:spPr>
          <a:xfrm>
            <a:off x="7246622" y="659876"/>
            <a:ext cx="4548040" cy="1121790"/>
          </a:xfrm>
          <a:prstGeom prst="roundRect">
            <a:avLst/>
          </a:prstGeom>
          <a:solidFill>
            <a:srgbClr val="00206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300" dirty="0">
                <a:solidFill>
                  <a:schemeClr val="bg1"/>
                </a:solidFill>
              </a:rPr>
              <a:t>COMMIT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2F40C3-6EB5-4640-A46A-6792CB82E4CD}"/>
              </a:ext>
            </a:extLst>
          </p:cNvPr>
          <p:cNvSpPr/>
          <p:nvPr/>
        </p:nvSpPr>
        <p:spPr>
          <a:xfrm>
            <a:off x="7648040" y="2154505"/>
            <a:ext cx="365760" cy="365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348705-7845-47C5-8077-3A2E28FA0E08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7830920" y="2520265"/>
            <a:ext cx="0" cy="61577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CE2C4B9-88A1-42B7-BCB6-187014DE865C}"/>
              </a:ext>
            </a:extLst>
          </p:cNvPr>
          <p:cNvSpPr/>
          <p:nvPr/>
        </p:nvSpPr>
        <p:spPr>
          <a:xfrm>
            <a:off x="7663879" y="3114685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4CD95E-D953-4BAD-AE21-1466C44EC454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7846759" y="3480445"/>
            <a:ext cx="0" cy="61577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243CBA1-2F78-498D-8E89-954C2F1F3B2E}"/>
              </a:ext>
            </a:extLst>
          </p:cNvPr>
          <p:cNvSpPr/>
          <p:nvPr/>
        </p:nvSpPr>
        <p:spPr>
          <a:xfrm>
            <a:off x="7663879" y="4096219"/>
            <a:ext cx="365760" cy="36576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409B50-25EE-460E-A0B8-4BA9B92730ED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846759" y="4461979"/>
            <a:ext cx="0" cy="61577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3B51C31-EFA4-45A5-A2F0-3E22E3DB4EF0}"/>
              </a:ext>
            </a:extLst>
          </p:cNvPr>
          <p:cNvSpPr/>
          <p:nvPr/>
        </p:nvSpPr>
        <p:spPr>
          <a:xfrm>
            <a:off x="7663879" y="5076335"/>
            <a:ext cx="365760" cy="365760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A04822-6233-4195-8816-1B8928A39564}"/>
              </a:ext>
            </a:extLst>
          </p:cNvPr>
          <p:cNvSpPr txBox="1"/>
          <p:nvPr/>
        </p:nvSpPr>
        <p:spPr>
          <a:xfrm>
            <a:off x="6341254" y="5733303"/>
            <a:ext cx="5854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Commit </a:t>
            </a:r>
            <a:r>
              <a:rPr lang="en-CA" sz="3000" b="1" dirty="0" err="1"/>
              <a:t>để</a:t>
            </a:r>
            <a:r>
              <a:rPr lang="en-CA" sz="3000" b="1" dirty="0"/>
              <a:t> GHI LẠI CÁC THAY ĐỔI TRONG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92BDAA-FD34-4F11-8DDF-65075D63D24B}"/>
              </a:ext>
            </a:extLst>
          </p:cNvPr>
          <p:cNvSpPr txBox="1"/>
          <p:nvPr/>
        </p:nvSpPr>
        <p:spPr>
          <a:xfrm>
            <a:off x="8029639" y="2040033"/>
            <a:ext cx="3544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1/1/2021, 00:01 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40C02B-F618-401E-83AA-29D8C401FB5E}"/>
              </a:ext>
            </a:extLst>
          </p:cNvPr>
          <p:cNvSpPr txBox="1"/>
          <p:nvPr/>
        </p:nvSpPr>
        <p:spPr>
          <a:xfrm>
            <a:off x="8029639" y="3052990"/>
            <a:ext cx="3544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2/1/2021, 10:01 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1FA7B-58F6-4CFC-AC5F-31CC78109AD1}"/>
              </a:ext>
            </a:extLst>
          </p:cNvPr>
          <p:cNvSpPr txBox="1"/>
          <p:nvPr/>
        </p:nvSpPr>
        <p:spPr>
          <a:xfrm>
            <a:off x="8029639" y="4004454"/>
            <a:ext cx="3544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3/1/2021, 12:12 pm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7FB58A-207B-438A-83C1-E842C8E37081}"/>
              </a:ext>
            </a:extLst>
          </p:cNvPr>
          <p:cNvSpPr txBox="1"/>
          <p:nvPr/>
        </p:nvSpPr>
        <p:spPr>
          <a:xfrm>
            <a:off x="8055563" y="4933609"/>
            <a:ext cx="3544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16/1/2021, 8:15 am</a:t>
            </a:r>
          </a:p>
        </p:txBody>
      </p:sp>
    </p:spTree>
    <p:extLst>
      <p:ext uri="{BB962C8B-B14F-4D97-AF65-F5344CB8AC3E}">
        <p14:creationId xmlns:p14="http://schemas.microsoft.com/office/powerpoint/2010/main" val="264405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28" grpId="0" animBg="1"/>
      <p:bldP spid="30" grpId="0" animBg="1"/>
      <p:bldP spid="32" grpId="0"/>
      <p:bldP spid="33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F1CDF-4B78-4F42-A1DF-87E776DB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" y="2457716"/>
            <a:ext cx="1942568" cy="194256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3CB7262-397B-42CB-B2CF-31D84D7F31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399440"/>
              </p:ext>
            </p:extLst>
          </p:nvPr>
        </p:nvGraphicFramePr>
        <p:xfrm>
          <a:off x="2450969" y="138896"/>
          <a:ext cx="9741031" cy="658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302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F1CDF-4B78-4F42-A1DF-87E776DB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0" y="2457716"/>
            <a:ext cx="1942568" cy="194256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3CB7262-397B-42CB-B2CF-31D84D7F31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153987"/>
              </p:ext>
            </p:extLst>
          </p:nvPr>
        </p:nvGraphicFramePr>
        <p:xfrm>
          <a:off x="2450969" y="138896"/>
          <a:ext cx="9741031" cy="658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93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3CB7262-397B-42CB-B2CF-31D84D7F31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434389"/>
              </p:ext>
            </p:extLst>
          </p:nvPr>
        </p:nvGraphicFramePr>
        <p:xfrm>
          <a:off x="2450969" y="138896"/>
          <a:ext cx="9741031" cy="6580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06E2F94-41E6-4F5B-9B66-0EA8F8C9A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1" y="2353460"/>
            <a:ext cx="2716485" cy="21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596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935D6-450C-4A31-8E86-001529DFD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D980A-46F9-45B3-9CAE-CC63AB5B0D7F}"/>
              </a:ext>
            </a:extLst>
          </p:cNvPr>
          <p:cNvSpPr txBox="1"/>
          <p:nvPr/>
        </p:nvSpPr>
        <p:spPr>
          <a:xfrm>
            <a:off x="447170" y="1266869"/>
            <a:ext cx="643439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500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Giá</a:t>
            </a:r>
            <a:r>
              <a:rPr lang="en-CA" sz="5500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CA" sz="5500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Trị</a:t>
            </a:r>
            <a:r>
              <a:rPr lang="en-CA" sz="5500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CA" sz="5500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CA" sz="5500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CA" sz="5500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Các</a:t>
            </a:r>
            <a:endParaRPr lang="en-CA" sz="5500" dirty="0">
              <a:solidFill>
                <a:srgbClr val="FF0000"/>
              </a:solidFill>
              <a:latin typeface="+mj-lt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CA" sz="5500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	</a:t>
            </a:r>
            <a:r>
              <a:rPr lang="en-CA" sz="5500" b="1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Dự</a:t>
            </a:r>
            <a:r>
              <a:rPr lang="en-CA" sz="5500" b="1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Án</a:t>
            </a:r>
            <a:r>
              <a:rPr lang="en-CA" sz="5500" b="1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Thực</a:t>
            </a:r>
            <a:r>
              <a:rPr lang="en-CA" sz="5500" b="1" dirty="0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Tế</a:t>
            </a:r>
            <a:endParaRPr lang="en-CA" sz="5500" b="1" dirty="0">
              <a:solidFill>
                <a:srgbClr val="FF0000"/>
              </a:solidFill>
              <a:latin typeface="+mj-lt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CA" sz="5500" dirty="0">
              <a:solidFill>
                <a:srgbClr val="FF0000"/>
              </a:solidFill>
              <a:latin typeface="+mj-lt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CA" sz="5500" dirty="0">
                <a:solidFill>
                  <a:srgbClr val="00206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Value of </a:t>
            </a:r>
          </a:p>
          <a:p>
            <a:r>
              <a:rPr lang="en-CA" sz="5500" dirty="0">
                <a:solidFill>
                  <a:srgbClr val="00206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	</a:t>
            </a:r>
            <a:r>
              <a:rPr lang="en-CA" sz="5500" b="1" dirty="0">
                <a:solidFill>
                  <a:srgbClr val="002060"/>
                </a:solidFill>
                <a:latin typeface="+mj-lt"/>
                <a:ea typeface="Cambria" panose="02040503050406030204" pitchFamily="18" charset="0"/>
                <a:cs typeface="Arial" panose="020B0604020202020204" pitchFamily="34" charset="0"/>
              </a:rPr>
              <a:t>Practical Projects</a:t>
            </a:r>
          </a:p>
        </p:txBody>
      </p:sp>
    </p:spTree>
    <p:extLst>
      <p:ext uri="{BB962C8B-B14F-4D97-AF65-F5344CB8AC3E}">
        <p14:creationId xmlns:p14="http://schemas.microsoft.com/office/powerpoint/2010/main" val="352751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5DDD6-794A-44D3-90E1-CDF6368DCCEC}"/>
              </a:ext>
            </a:extLst>
          </p:cNvPr>
          <p:cNvSpPr txBox="1"/>
          <p:nvPr/>
        </p:nvSpPr>
        <p:spPr>
          <a:xfrm>
            <a:off x="477620" y="678730"/>
            <a:ext cx="3902697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500" dirty="0" err="1"/>
              <a:t>Giúp</a:t>
            </a:r>
            <a:r>
              <a:rPr lang="en-CA" sz="3500" dirty="0"/>
              <a:t> </a:t>
            </a:r>
            <a:r>
              <a:rPr lang="en-CA" sz="3500" dirty="0" err="1"/>
              <a:t>chứng</a:t>
            </a:r>
            <a:r>
              <a:rPr lang="en-CA" sz="3500" dirty="0"/>
              <a:t> </a:t>
            </a:r>
            <a:r>
              <a:rPr lang="en-CA" sz="3500" dirty="0" err="1"/>
              <a:t>minh</a:t>
            </a:r>
            <a:r>
              <a:rPr lang="en-CA" sz="3500" dirty="0"/>
              <a:t> </a:t>
            </a:r>
            <a:r>
              <a:rPr lang="en-CA" sz="3500" dirty="0" err="1"/>
              <a:t>kĩ</a:t>
            </a:r>
            <a:r>
              <a:rPr lang="en-CA" sz="3500" dirty="0"/>
              <a:t> </a:t>
            </a:r>
            <a:r>
              <a:rPr lang="en-CA" sz="3500" dirty="0" err="1"/>
              <a:t>năng</a:t>
            </a:r>
            <a:r>
              <a:rPr lang="en-CA" sz="3500" dirty="0"/>
              <a:t> </a:t>
            </a:r>
            <a:r>
              <a:rPr lang="en-CA" sz="3500" dirty="0" err="1"/>
              <a:t>và</a:t>
            </a:r>
            <a:r>
              <a:rPr lang="en-CA" sz="3500" dirty="0"/>
              <a:t> </a:t>
            </a:r>
            <a:r>
              <a:rPr lang="en-CA" sz="3500" dirty="0" err="1"/>
              <a:t>kiến</a:t>
            </a:r>
            <a:r>
              <a:rPr lang="en-CA" sz="3500" dirty="0"/>
              <a:t> </a:t>
            </a:r>
            <a:r>
              <a:rPr lang="en-CA" sz="3500" dirty="0" err="1"/>
              <a:t>thức</a:t>
            </a:r>
            <a:r>
              <a:rPr lang="en-CA" sz="3500" dirty="0"/>
              <a:t> </a:t>
            </a:r>
            <a:r>
              <a:rPr lang="en-CA" sz="3500" dirty="0" err="1"/>
              <a:t>của</a:t>
            </a:r>
            <a:r>
              <a:rPr lang="en-CA" sz="3500" dirty="0"/>
              <a:t> </a:t>
            </a:r>
            <a:r>
              <a:rPr lang="en-CA" sz="3500" dirty="0" err="1"/>
              <a:t>mình</a:t>
            </a:r>
            <a:r>
              <a:rPr lang="en-CA" sz="3500" dirty="0"/>
              <a:t> </a:t>
            </a:r>
            <a:r>
              <a:rPr lang="en-CA" sz="3500" dirty="0" err="1"/>
              <a:t>với</a:t>
            </a:r>
            <a:r>
              <a:rPr lang="en-CA" sz="3500" dirty="0"/>
              <a:t> </a:t>
            </a:r>
            <a:r>
              <a:rPr lang="en-CA" sz="3500" dirty="0" err="1"/>
              <a:t>nhà</a:t>
            </a:r>
            <a:r>
              <a:rPr lang="en-CA" sz="3500" dirty="0"/>
              <a:t> </a:t>
            </a:r>
            <a:r>
              <a:rPr lang="en-CA" sz="3500" dirty="0" err="1"/>
              <a:t>tuyển</a:t>
            </a:r>
            <a:r>
              <a:rPr lang="en-CA" sz="3500" dirty="0"/>
              <a:t> </a:t>
            </a:r>
            <a:r>
              <a:rPr lang="en-CA" sz="3500" dirty="0" err="1"/>
              <a:t>dụng</a:t>
            </a:r>
            <a:endParaRPr lang="en-CA" sz="3500" dirty="0"/>
          </a:p>
          <a:p>
            <a:endParaRPr lang="en-CA" sz="3500" dirty="0"/>
          </a:p>
          <a:p>
            <a:endParaRPr lang="en-CA" sz="3500" dirty="0"/>
          </a:p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Việc</a:t>
            </a:r>
            <a:r>
              <a:rPr lang="en-CA" sz="4000" b="1" dirty="0">
                <a:solidFill>
                  <a:srgbClr val="FF0000"/>
                </a:solidFill>
              </a:rPr>
              <a:t> </a:t>
            </a:r>
            <a:r>
              <a:rPr lang="en-CA" sz="4000" b="1" dirty="0" err="1">
                <a:solidFill>
                  <a:srgbClr val="FF0000"/>
                </a:solidFill>
              </a:rPr>
              <a:t>Làm</a:t>
            </a:r>
            <a:endParaRPr lang="en-CA" sz="4000" b="1" dirty="0">
              <a:solidFill>
                <a:srgbClr val="FF0000"/>
              </a:solidFill>
            </a:endParaRPr>
          </a:p>
          <a:p>
            <a:pPr algn="ctr"/>
            <a:endParaRPr lang="en-CA" sz="3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9CD24-0A2B-40B3-A8BB-0454A0798D27}"/>
              </a:ext>
            </a:extLst>
          </p:cNvPr>
          <p:cNvSpPr txBox="1"/>
          <p:nvPr/>
        </p:nvSpPr>
        <p:spPr>
          <a:xfrm>
            <a:off x="4590853" y="678730"/>
            <a:ext cx="3010295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500" dirty="0" err="1"/>
              <a:t>Củng</a:t>
            </a:r>
            <a:r>
              <a:rPr lang="en-CA" sz="3500" dirty="0"/>
              <a:t> </a:t>
            </a:r>
            <a:r>
              <a:rPr lang="en-CA" sz="3500" dirty="0" err="1"/>
              <a:t>cố</a:t>
            </a:r>
            <a:r>
              <a:rPr lang="en-CA" sz="3500" dirty="0"/>
              <a:t> </a:t>
            </a:r>
            <a:r>
              <a:rPr lang="en-CA" sz="3500" dirty="0" err="1"/>
              <a:t>và</a:t>
            </a:r>
            <a:r>
              <a:rPr lang="en-CA" sz="3500" dirty="0"/>
              <a:t> </a:t>
            </a:r>
            <a:r>
              <a:rPr lang="en-CA" sz="3500" dirty="0" err="1"/>
              <a:t>nâng</a:t>
            </a:r>
            <a:r>
              <a:rPr lang="en-CA" sz="3500" dirty="0"/>
              <a:t> </a:t>
            </a:r>
            <a:r>
              <a:rPr lang="en-CA" sz="3500" dirty="0" err="1"/>
              <a:t>cao</a:t>
            </a:r>
            <a:r>
              <a:rPr lang="en-CA" sz="3500" dirty="0"/>
              <a:t> </a:t>
            </a:r>
            <a:r>
              <a:rPr lang="en-CA" sz="3500" dirty="0" err="1"/>
              <a:t>đáng</a:t>
            </a:r>
            <a:r>
              <a:rPr lang="en-CA" sz="3500" dirty="0"/>
              <a:t> </a:t>
            </a:r>
            <a:r>
              <a:rPr lang="en-CA" sz="3500" dirty="0" err="1"/>
              <a:t>kể</a:t>
            </a:r>
            <a:r>
              <a:rPr lang="en-CA" sz="3500" dirty="0"/>
              <a:t> </a:t>
            </a:r>
            <a:r>
              <a:rPr lang="en-CA" sz="3500" dirty="0" err="1"/>
              <a:t>kiến</a:t>
            </a:r>
            <a:r>
              <a:rPr lang="en-CA" sz="3500" dirty="0"/>
              <a:t> </a:t>
            </a:r>
            <a:r>
              <a:rPr lang="en-CA" sz="3500" dirty="0" err="1"/>
              <a:t>thức</a:t>
            </a:r>
            <a:r>
              <a:rPr lang="en-CA" sz="3500" dirty="0"/>
              <a:t>.</a:t>
            </a:r>
          </a:p>
          <a:p>
            <a:endParaRPr lang="en-CA" sz="3500" dirty="0"/>
          </a:p>
          <a:p>
            <a:endParaRPr lang="en-CA" sz="3500" dirty="0"/>
          </a:p>
          <a:p>
            <a:endParaRPr lang="en-CA" sz="3500" dirty="0"/>
          </a:p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Kiến</a:t>
            </a:r>
            <a:r>
              <a:rPr lang="en-CA" sz="4000" b="1" dirty="0">
                <a:solidFill>
                  <a:srgbClr val="FF0000"/>
                </a:solidFill>
              </a:rPr>
              <a:t> </a:t>
            </a:r>
            <a:r>
              <a:rPr lang="en-CA" sz="4000" b="1" dirty="0" err="1">
                <a:solidFill>
                  <a:srgbClr val="FF0000"/>
                </a:solidFill>
              </a:rPr>
              <a:t>Thức</a:t>
            </a:r>
            <a:endParaRPr lang="en-CA" sz="4000" b="1" dirty="0">
              <a:solidFill>
                <a:srgbClr val="FF0000"/>
              </a:solidFill>
            </a:endParaRPr>
          </a:p>
          <a:p>
            <a:pPr algn="ctr"/>
            <a:endParaRPr lang="en-CA" sz="3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DC69C-0861-4747-8BC7-4D8B57918361}"/>
              </a:ext>
            </a:extLst>
          </p:cNvPr>
          <p:cNvSpPr txBox="1"/>
          <p:nvPr/>
        </p:nvSpPr>
        <p:spPr>
          <a:xfrm>
            <a:off x="7811684" y="678730"/>
            <a:ext cx="3711019" cy="4478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500" dirty="0" err="1"/>
              <a:t>Học</a:t>
            </a:r>
            <a:r>
              <a:rPr lang="en-CA" sz="3500" dirty="0"/>
              <a:t> </a:t>
            </a:r>
            <a:r>
              <a:rPr lang="en-CA" sz="3500" dirty="0" err="1"/>
              <a:t>hỏi</a:t>
            </a:r>
            <a:r>
              <a:rPr lang="en-CA" sz="3500" dirty="0"/>
              <a:t> </a:t>
            </a:r>
            <a:r>
              <a:rPr lang="en-CA" sz="3500" dirty="0" err="1"/>
              <a:t>và</a:t>
            </a:r>
            <a:r>
              <a:rPr lang="en-CA" sz="3500" dirty="0"/>
              <a:t> “</a:t>
            </a:r>
            <a:r>
              <a:rPr lang="en-CA" sz="3500" dirty="0" err="1"/>
              <a:t>va</a:t>
            </a:r>
            <a:r>
              <a:rPr lang="en-CA" sz="3500" dirty="0"/>
              <a:t> </a:t>
            </a:r>
            <a:r>
              <a:rPr lang="en-CA" sz="3500" dirty="0" err="1"/>
              <a:t>chạm</a:t>
            </a:r>
            <a:r>
              <a:rPr lang="en-CA" sz="3500" dirty="0"/>
              <a:t>” </a:t>
            </a:r>
            <a:r>
              <a:rPr lang="en-CA" sz="3500" dirty="0" err="1"/>
              <a:t>với</a:t>
            </a:r>
            <a:r>
              <a:rPr lang="en-CA" sz="3500" dirty="0"/>
              <a:t> </a:t>
            </a:r>
            <a:r>
              <a:rPr lang="en-CA" sz="3500" dirty="0" err="1"/>
              <a:t>nhiều</a:t>
            </a:r>
            <a:r>
              <a:rPr lang="en-CA" sz="3500" dirty="0"/>
              <a:t> </a:t>
            </a:r>
            <a:r>
              <a:rPr lang="en-CA" sz="3500" dirty="0" err="1"/>
              <a:t>công</a:t>
            </a:r>
            <a:r>
              <a:rPr lang="en-CA" sz="3500" dirty="0"/>
              <a:t> </a:t>
            </a:r>
            <a:r>
              <a:rPr lang="en-CA" sz="3500" dirty="0" err="1"/>
              <a:t>nghệ</a:t>
            </a:r>
            <a:r>
              <a:rPr lang="en-CA" sz="3500" dirty="0"/>
              <a:t> </a:t>
            </a:r>
            <a:r>
              <a:rPr lang="en-CA" sz="3500" dirty="0" err="1"/>
              <a:t>mới</a:t>
            </a:r>
            <a:r>
              <a:rPr lang="en-CA" sz="3500" dirty="0"/>
              <a:t>, </a:t>
            </a:r>
            <a:r>
              <a:rPr lang="en-CA" sz="3500" dirty="0" err="1"/>
              <a:t>bạn</a:t>
            </a:r>
            <a:r>
              <a:rPr lang="en-CA" sz="3500" dirty="0"/>
              <a:t> </a:t>
            </a:r>
            <a:r>
              <a:rPr lang="en-CA" sz="3500" dirty="0" err="1"/>
              <a:t>mới</a:t>
            </a:r>
            <a:endParaRPr lang="en-CA" sz="3500" dirty="0"/>
          </a:p>
          <a:p>
            <a:endParaRPr lang="en-CA" sz="3500" dirty="0"/>
          </a:p>
          <a:p>
            <a:endParaRPr lang="en-CA" sz="3500" dirty="0"/>
          </a:p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Học</a:t>
            </a:r>
            <a:r>
              <a:rPr lang="en-CA" sz="4000" b="1" dirty="0">
                <a:solidFill>
                  <a:srgbClr val="FF0000"/>
                </a:solidFill>
              </a:rPr>
              <a:t> </a:t>
            </a:r>
            <a:r>
              <a:rPr lang="en-CA" sz="4000" b="1" dirty="0" err="1">
                <a:solidFill>
                  <a:srgbClr val="FF0000"/>
                </a:solidFill>
              </a:rPr>
              <a:t>Hỏi</a:t>
            </a:r>
            <a:endParaRPr lang="en-CA" sz="4000" b="1" dirty="0">
              <a:solidFill>
                <a:srgbClr val="FF0000"/>
              </a:solidFill>
            </a:endParaRPr>
          </a:p>
          <a:p>
            <a:pPr algn="ctr"/>
            <a:endParaRPr lang="en-CA" sz="3500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67EBD15-4A80-4495-8B33-BB381681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16357" r="25928" b="14365"/>
          <a:stretch/>
        </p:blipFill>
        <p:spPr>
          <a:xfrm>
            <a:off x="4248353" y="4531652"/>
            <a:ext cx="3563331" cy="2924950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D3DAD844-8200-457E-9EF0-957844B20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153" y="3244349"/>
            <a:ext cx="640080" cy="640080"/>
          </a:xfrm>
          <a:prstGeom prst="rect">
            <a:avLst/>
          </a:prstGeom>
        </p:spPr>
      </p:pic>
      <p:pic>
        <p:nvPicPr>
          <p:cNvPr id="12" name="Graphic 11" descr="Scientific Thought outline">
            <a:extLst>
              <a:ext uri="{FF2B5EF4-FFF2-40B4-BE49-F238E27FC236}">
                <a16:creationId xmlns:a16="http://schemas.microsoft.com/office/drawing/2014/main" id="{0D801252-3A58-434B-9289-9E5F40119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9978" y="3244349"/>
            <a:ext cx="640080" cy="640080"/>
          </a:xfrm>
          <a:prstGeom prst="rect">
            <a:avLst/>
          </a:prstGeom>
        </p:spPr>
      </p:pic>
      <p:pic>
        <p:nvPicPr>
          <p:cNvPr id="14" name="Graphic 13" descr="Briefcase outline">
            <a:extLst>
              <a:ext uri="{FF2B5EF4-FFF2-40B4-BE49-F238E27FC236}">
                <a16:creationId xmlns:a16="http://schemas.microsoft.com/office/drawing/2014/main" id="{5AF7509D-E9BF-4716-A9A6-83A7331CF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3743" y="3244349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05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29B2296-5C1B-44D3-85DC-445E5BC5EB2B}"/>
              </a:ext>
            </a:extLst>
          </p:cNvPr>
          <p:cNvSpPr/>
          <p:nvPr/>
        </p:nvSpPr>
        <p:spPr>
          <a:xfrm>
            <a:off x="3271101" y="3819846"/>
            <a:ext cx="1188720" cy="1188720"/>
          </a:xfrm>
          <a:prstGeom prst="ellipse">
            <a:avLst/>
          </a:prstGeom>
          <a:noFill/>
          <a:ln w="28575">
            <a:solidFill>
              <a:srgbClr val="F8D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F7C7D9-7CA0-4DDE-9D46-626A3E6F3C15}"/>
              </a:ext>
            </a:extLst>
          </p:cNvPr>
          <p:cNvSpPr/>
          <p:nvPr/>
        </p:nvSpPr>
        <p:spPr>
          <a:xfrm>
            <a:off x="3271101" y="1668544"/>
            <a:ext cx="1188720" cy="1188720"/>
          </a:xfrm>
          <a:prstGeom prst="ellipse">
            <a:avLst/>
          </a:prstGeom>
          <a:noFill/>
          <a:ln w="28575">
            <a:solidFill>
              <a:srgbClr val="2FF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A7449CCE-3BA4-4FAC-B32B-E68CE95AB54E}"/>
              </a:ext>
            </a:extLst>
          </p:cNvPr>
          <p:cNvCxnSpPr/>
          <p:nvPr/>
        </p:nvCxnSpPr>
        <p:spPr>
          <a:xfrm>
            <a:off x="0" y="6580919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257A83-2A29-4E4E-B00D-25D3D6D23432}"/>
              </a:ext>
            </a:extLst>
          </p:cNvPr>
          <p:cNvSpPr txBox="1"/>
          <p:nvPr/>
        </p:nvSpPr>
        <p:spPr>
          <a:xfrm>
            <a:off x="243114" y="2382669"/>
            <a:ext cx="2442180" cy="1938992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CA" sz="6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Nội</a:t>
            </a:r>
            <a:r>
              <a:rPr lang="en-CA" sz="6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Dung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6410C-825A-4966-BDFB-302DF7E3463D}"/>
              </a:ext>
            </a:extLst>
          </p:cNvPr>
          <p:cNvSpPr txBox="1"/>
          <p:nvPr/>
        </p:nvSpPr>
        <p:spPr>
          <a:xfrm>
            <a:off x="4596318" y="1924000"/>
            <a:ext cx="6953654" cy="646986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CA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CA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CA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CA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CA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CA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en-CA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4F645A5A-2A76-4C39-9BE5-415ADC9F317C}"/>
              </a:ext>
            </a:extLst>
          </p:cNvPr>
          <p:cNvSpPr txBox="1"/>
          <p:nvPr/>
        </p:nvSpPr>
        <p:spPr>
          <a:xfrm>
            <a:off x="4557409" y="4082200"/>
            <a:ext cx="5958192" cy="664012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3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CA" sz="3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3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CA" sz="3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300" b="1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CA" sz="3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300" b="1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CA" sz="3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300" b="1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CA" sz="3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300" b="1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en-CA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Graphic 109" descr="Group of men outline">
            <a:extLst>
              <a:ext uri="{FF2B5EF4-FFF2-40B4-BE49-F238E27FC236}">
                <a16:creationId xmlns:a16="http://schemas.microsoft.com/office/drawing/2014/main" id="{B4491097-8812-40B9-9317-D159F120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8261" y="1805704"/>
            <a:ext cx="914400" cy="914400"/>
          </a:xfrm>
          <a:prstGeom prst="rect">
            <a:avLst/>
          </a:prstGeom>
        </p:spPr>
      </p:pic>
      <p:pic>
        <p:nvPicPr>
          <p:cNvPr id="675" name="Graphic 674" descr="Tools outline">
            <a:extLst>
              <a:ext uri="{FF2B5EF4-FFF2-40B4-BE49-F238E27FC236}">
                <a16:creationId xmlns:a16="http://schemas.microsoft.com/office/drawing/2014/main" id="{45881CE0-C064-41E0-A7A6-1202C8682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261" y="39570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B400BF9-5045-4902-BD45-FC5C6258E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6B0A7-4B6C-4635-8357-CB3564CCCC32}"/>
              </a:ext>
            </a:extLst>
          </p:cNvPr>
          <p:cNvSpPr txBox="1"/>
          <p:nvPr/>
        </p:nvSpPr>
        <p:spPr>
          <a:xfrm>
            <a:off x="404850" y="611005"/>
            <a:ext cx="42802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500" dirty="0">
                <a:solidFill>
                  <a:srgbClr val="C00000"/>
                </a:solidFill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6862F-9B4F-4D0D-994B-1895E15DE5D1}"/>
              </a:ext>
            </a:extLst>
          </p:cNvPr>
          <p:cNvSpPr txBox="1"/>
          <p:nvPr/>
        </p:nvSpPr>
        <p:spPr>
          <a:xfrm>
            <a:off x="404850" y="2207042"/>
            <a:ext cx="4732758" cy="310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4500" dirty="0" err="1">
                <a:solidFill>
                  <a:srgbClr val="C00000"/>
                </a:solidFill>
              </a:rPr>
              <a:t>Lập</a:t>
            </a:r>
            <a:r>
              <a:rPr lang="en-CA" sz="4500" dirty="0">
                <a:solidFill>
                  <a:srgbClr val="C00000"/>
                </a:solidFill>
              </a:rPr>
              <a:t> </a:t>
            </a:r>
            <a:r>
              <a:rPr lang="en-CA" sz="4500" dirty="0" err="1">
                <a:solidFill>
                  <a:srgbClr val="C00000"/>
                </a:solidFill>
              </a:rPr>
              <a:t>trình</a:t>
            </a:r>
            <a:r>
              <a:rPr lang="en-CA" sz="4500" dirty="0">
                <a:solidFill>
                  <a:srgbClr val="C00000"/>
                </a:solidFill>
              </a:rPr>
              <a:t> </a:t>
            </a:r>
            <a:r>
              <a:rPr lang="en-CA" sz="4500" dirty="0" err="1">
                <a:solidFill>
                  <a:srgbClr val="C00000"/>
                </a:solidFill>
              </a:rPr>
              <a:t>nhóm</a:t>
            </a:r>
            <a:endParaRPr lang="en-CA" sz="4500" dirty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4500" dirty="0">
                <a:solidFill>
                  <a:srgbClr val="C00000"/>
                </a:solidFill>
              </a:rPr>
              <a:t>GitHub </a:t>
            </a:r>
            <a:r>
              <a:rPr lang="en-CA" sz="4500" dirty="0" err="1">
                <a:solidFill>
                  <a:srgbClr val="C00000"/>
                </a:solidFill>
              </a:rPr>
              <a:t>cơ</a:t>
            </a:r>
            <a:r>
              <a:rPr lang="en-CA" sz="4500" dirty="0">
                <a:solidFill>
                  <a:srgbClr val="C00000"/>
                </a:solidFill>
              </a:rPr>
              <a:t> </a:t>
            </a:r>
            <a:r>
              <a:rPr lang="en-CA" sz="4500" dirty="0" err="1">
                <a:solidFill>
                  <a:srgbClr val="C00000"/>
                </a:solidFill>
              </a:rPr>
              <a:t>bản</a:t>
            </a:r>
            <a:endParaRPr lang="en-CA" sz="4500" dirty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sz="4500" dirty="0" err="1">
                <a:solidFill>
                  <a:srgbClr val="C00000"/>
                </a:solidFill>
              </a:rPr>
              <a:t>Dự</a:t>
            </a:r>
            <a:r>
              <a:rPr lang="en-CA" sz="4500" dirty="0">
                <a:solidFill>
                  <a:srgbClr val="C00000"/>
                </a:solidFill>
              </a:rPr>
              <a:t> </a:t>
            </a:r>
            <a:r>
              <a:rPr lang="en-CA" sz="4500" dirty="0" err="1">
                <a:solidFill>
                  <a:srgbClr val="C00000"/>
                </a:solidFill>
              </a:rPr>
              <a:t>án</a:t>
            </a:r>
            <a:r>
              <a:rPr lang="en-CA" sz="4500" dirty="0">
                <a:solidFill>
                  <a:srgbClr val="C00000"/>
                </a:solidFill>
              </a:rPr>
              <a:t> </a:t>
            </a:r>
            <a:r>
              <a:rPr lang="en-CA" sz="4500" dirty="0" err="1">
                <a:solidFill>
                  <a:srgbClr val="C00000"/>
                </a:solidFill>
              </a:rPr>
              <a:t>thực</a:t>
            </a:r>
            <a:r>
              <a:rPr lang="en-CA" sz="4500" dirty="0">
                <a:solidFill>
                  <a:srgbClr val="C00000"/>
                </a:solidFill>
              </a:rPr>
              <a:t> </a:t>
            </a:r>
            <a:r>
              <a:rPr lang="en-CA" sz="4500" dirty="0" err="1">
                <a:solidFill>
                  <a:srgbClr val="C00000"/>
                </a:solidFill>
              </a:rPr>
              <a:t>tế</a:t>
            </a:r>
            <a:endParaRPr lang="en-CA" sz="45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B825A5-B792-49F5-B1C7-25B7E876102E}"/>
              </a:ext>
            </a:extLst>
          </p:cNvPr>
          <p:cNvSpPr/>
          <p:nvPr/>
        </p:nvSpPr>
        <p:spPr>
          <a:xfrm>
            <a:off x="612744" y="1507303"/>
            <a:ext cx="731520" cy="457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9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0C14FA5B-EBA2-43E9-B54C-AB902BD26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22" y="1047161"/>
            <a:ext cx="4763678" cy="4763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50A5C-9F76-4F1B-A163-44A02D663C3D}"/>
              </a:ext>
            </a:extLst>
          </p:cNvPr>
          <p:cNvSpPr txBox="1"/>
          <p:nvPr/>
        </p:nvSpPr>
        <p:spPr>
          <a:xfrm>
            <a:off x="902596" y="990073"/>
            <a:ext cx="32019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500" dirty="0">
                <a:solidFill>
                  <a:srgbClr val="003300"/>
                </a:solidFill>
              </a:rPr>
              <a:t>Huy Pham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FB4DF-7C8F-4E43-BED9-05106054A299}"/>
              </a:ext>
            </a:extLst>
          </p:cNvPr>
          <p:cNvSpPr txBox="1"/>
          <p:nvPr/>
        </p:nvSpPr>
        <p:spPr>
          <a:xfrm>
            <a:off x="902596" y="3036585"/>
            <a:ext cx="6656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500" dirty="0">
                <a:solidFill>
                  <a:srgbClr val="C00000"/>
                </a:solidFill>
              </a:rPr>
              <a:t>Waterloo, Ontario, 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94D0-2C24-4817-BE9D-AEA59FD5E91C}"/>
              </a:ext>
            </a:extLst>
          </p:cNvPr>
          <p:cNvSpPr txBox="1"/>
          <p:nvPr/>
        </p:nvSpPr>
        <p:spPr>
          <a:xfrm>
            <a:off x="902596" y="5083097"/>
            <a:ext cx="69117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500" dirty="0">
                <a:solidFill>
                  <a:srgbClr val="002060"/>
                </a:solidFill>
              </a:rPr>
              <a:t>huyp.9a3@gmail.com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46B3A-057C-46E3-AAAB-938F94870381}"/>
              </a:ext>
            </a:extLst>
          </p:cNvPr>
          <p:cNvSpPr txBox="1"/>
          <p:nvPr/>
        </p:nvSpPr>
        <p:spPr>
          <a:xfrm rot="16200000">
            <a:off x="-3075057" y="3075057"/>
            <a:ext cx="6858001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rgbClr val="C00000"/>
                </a:solidFill>
              </a:rPr>
              <a:t>Intro to Collaborative Coding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078DD-6256-4A66-BAA1-59F93FF103EE}"/>
              </a:ext>
            </a:extLst>
          </p:cNvPr>
          <p:cNvCxnSpPr/>
          <p:nvPr/>
        </p:nvCxnSpPr>
        <p:spPr>
          <a:xfrm>
            <a:off x="969411" y="1785063"/>
            <a:ext cx="15341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B1B994-4CE2-496E-BDFA-F2FC6C04C8D6}"/>
              </a:ext>
            </a:extLst>
          </p:cNvPr>
          <p:cNvCxnSpPr/>
          <p:nvPr/>
        </p:nvCxnSpPr>
        <p:spPr>
          <a:xfrm>
            <a:off x="969411" y="3828478"/>
            <a:ext cx="15341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FC0497-5E75-4CBB-8419-9CFAA31671DE}"/>
              </a:ext>
            </a:extLst>
          </p:cNvPr>
          <p:cNvCxnSpPr/>
          <p:nvPr/>
        </p:nvCxnSpPr>
        <p:spPr>
          <a:xfrm>
            <a:off x="969411" y="5867927"/>
            <a:ext cx="153416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2" descr="Maple Leaf with solid fill">
            <a:extLst>
              <a:ext uri="{FF2B5EF4-FFF2-40B4-BE49-F238E27FC236}">
                <a16:creationId xmlns:a16="http://schemas.microsoft.com/office/drawing/2014/main" id="{46B20CF4-FFF6-4DC9-8308-B60B8EE96D17}"/>
              </a:ext>
            </a:extLst>
          </p:cNvPr>
          <p:cNvSpPr/>
          <p:nvPr/>
        </p:nvSpPr>
        <p:spPr>
          <a:xfrm>
            <a:off x="7284720" y="3154680"/>
            <a:ext cx="548640" cy="548640"/>
          </a:xfrm>
          <a:custGeom>
            <a:avLst/>
            <a:gdLst>
              <a:gd name="connsiteX0" fmla="*/ 606600 w 818511"/>
              <a:gd name="connsiteY0" fmla="*/ 584387 h 838200"/>
              <a:gd name="connsiteX1" fmla="*/ 818512 w 818511"/>
              <a:gd name="connsiteY1" fmla="*/ 449475 h 838200"/>
              <a:gd name="connsiteX2" fmla="*/ 760409 w 818511"/>
              <a:gd name="connsiteY2" fmla="*/ 429806 h 838200"/>
              <a:gd name="connsiteX3" fmla="*/ 748460 w 818511"/>
              <a:gd name="connsiteY3" fmla="*/ 405660 h 838200"/>
              <a:gd name="connsiteX4" fmla="*/ 748979 w 818511"/>
              <a:gd name="connsiteY4" fmla="*/ 404298 h 838200"/>
              <a:gd name="connsiteX5" fmla="*/ 797204 w 818511"/>
              <a:gd name="connsiteY5" fmla="*/ 291094 h 838200"/>
              <a:gd name="connsiteX6" fmla="*/ 675513 w 818511"/>
              <a:gd name="connsiteY6" fmla="*/ 317287 h 838200"/>
              <a:gd name="connsiteX7" fmla="*/ 652883 w 818511"/>
              <a:gd name="connsiteY7" fmla="*/ 302670 h 838200"/>
              <a:gd name="connsiteX8" fmla="*/ 652586 w 818511"/>
              <a:gd name="connsiteY8" fmla="*/ 300885 h 838200"/>
              <a:gd name="connsiteX9" fmla="*/ 645519 w 818511"/>
              <a:gd name="connsiteY9" fmla="*/ 240802 h 838200"/>
              <a:gd name="connsiteX10" fmla="*/ 555546 w 818511"/>
              <a:gd name="connsiteY10" fmla="*/ 340624 h 838200"/>
              <a:gd name="connsiteX11" fmla="*/ 535367 w 818511"/>
              <a:gd name="connsiteY11" fmla="*/ 341666 h 838200"/>
              <a:gd name="connsiteX12" fmla="*/ 530885 w 818511"/>
              <a:gd name="connsiteY12" fmla="*/ 328460 h 838200"/>
              <a:gd name="connsiteX13" fmla="*/ 572795 w 818511"/>
              <a:gd name="connsiteY13" fmla="*/ 102222 h 838200"/>
              <a:gd name="connsiteX14" fmla="*/ 499767 w 818511"/>
              <a:gd name="connsiteY14" fmla="*/ 150943 h 838200"/>
              <a:gd name="connsiteX15" fmla="*/ 473349 w 818511"/>
              <a:gd name="connsiteY15" fmla="*/ 145665 h 838200"/>
              <a:gd name="connsiteX16" fmla="*/ 471745 w 818511"/>
              <a:gd name="connsiteY16" fmla="*/ 142732 h 838200"/>
              <a:gd name="connsiteX17" fmla="*/ 409280 w 818511"/>
              <a:gd name="connsiteY17" fmla="*/ 0 h 838200"/>
              <a:gd name="connsiteX18" fmla="*/ 346834 w 818511"/>
              <a:gd name="connsiteY18" fmla="*/ 142732 h 838200"/>
              <a:gd name="connsiteX19" fmla="*/ 321744 w 818511"/>
              <a:gd name="connsiteY19" fmla="*/ 152547 h 838200"/>
              <a:gd name="connsiteX20" fmla="*/ 318811 w 818511"/>
              <a:gd name="connsiteY20" fmla="*/ 150943 h 838200"/>
              <a:gd name="connsiteX21" fmla="*/ 245726 w 818511"/>
              <a:gd name="connsiteY21" fmla="*/ 102222 h 838200"/>
              <a:gd name="connsiteX22" fmla="*/ 287636 w 818511"/>
              <a:gd name="connsiteY22" fmla="*/ 328460 h 838200"/>
              <a:gd name="connsiteX23" fmla="*/ 276181 w 818511"/>
              <a:gd name="connsiteY23" fmla="*/ 345105 h 838200"/>
              <a:gd name="connsiteX24" fmla="*/ 262976 w 818511"/>
              <a:gd name="connsiteY24" fmla="*/ 340624 h 838200"/>
              <a:gd name="connsiteX25" fmla="*/ 173003 w 818511"/>
              <a:gd name="connsiteY25" fmla="*/ 240802 h 838200"/>
              <a:gd name="connsiteX26" fmla="*/ 165935 w 818511"/>
              <a:gd name="connsiteY26" fmla="*/ 300885 h 838200"/>
              <a:gd name="connsiteX27" fmla="*/ 144793 w 818511"/>
              <a:gd name="connsiteY27" fmla="*/ 317584 h 838200"/>
              <a:gd name="connsiteX28" fmla="*/ 143008 w 818511"/>
              <a:gd name="connsiteY28" fmla="*/ 317287 h 838200"/>
              <a:gd name="connsiteX29" fmla="*/ 21307 w 818511"/>
              <a:gd name="connsiteY29" fmla="*/ 291094 h 838200"/>
              <a:gd name="connsiteX30" fmla="*/ 69533 w 818511"/>
              <a:gd name="connsiteY30" fmla="*/ 404298 h 838200"/>
              <a:gd name="connsiteX31" fmla="*/ 59465 w 818511"/>
              <a:gd name="connsiteY31" fmla="*/ 429287 h 838200"/>
              <a:gd name="connsiteX32" fmla="*/ 58102 w 818511"/>
              <a:gd name="connsiteY32" fmla="*/ 429806 h 838200"/>
              <a:gd name="connsiteX33" fmla="*/ 0 w 818511"/>
              <a:gd name="connsiteY33" fmla="*/ 449475 h 838200"/>
              <a:gd name="connsiteX34" fmla="*/ 211960 w 818511"/>
              <a:gd name="connsiteY34" fmla="*/ 584387 h 838200"/>
              <a:gd name="connsiteX35" fmla="*/ 219418 w 818511"/>
              <a:gd name="connsiteY35" fmla="*/ 607533 h 838200"/>
              <a:gd name="connsiteX36" fmla="*/ 184394 w 818511"/>
              <a:gd name="connsiteY36" fmla="*/ 695096 h 838200"/>
              <a:gd name="connsiteX37" fmla="*/ 377952 w 818511"/>
              <a:gd name="connsiteY37" fmla="*/ 650558 h 838200"/>
              <a:gd name="connsiteX38" fmla="*/ 389371 w 818511"/>
              <a:gd name="connsiteY38" fmla="*/ 657704 h 838200"/>
              <a:gd name="connsiteX39" fmla="*/ 389601 w 818511"/>
              <a:gd name="connsiteY39" fmla="*/ 660311 h 838200"/>
              <a:gd name="connsiteX40" fmla="*/ 380705 w 818511"/>
              <a:gd name="connsiteY40" fmla="*/ 838200 h 838200"/>
              <a:gd name="connsiteX41" fmla="*/ 437855 w 818511"/>
              <a:gd name="connsiteY41" fmla="*/ 838200 h 838200"/>
              <a:gd name="connsiteX42" fmla="*/ 428958 w 818511"/>
              <a:gd name="connsiteY42" fmla="*/ 660283 h 838200"/>
              <a:gd name="connsiteX43" fmla="*/ 438031 w 818511"/>
              <a:gd name="connsiteY43" fmla="*/ 650326 h 838200"/>
              <a:gd name="connsiteX44" fmla="*/ 440607 w 818511"/>
              <a:gd name="connsiteY44" fmla="*/ 650558 h 838200"/>
              <a:gd name="connsiteX45" fmla="*/ 634165 w 818511"/>
              <a:gd name="connsiteY45" fmla="*/ 695096 h 838200"/>
              <a:gd name="connsiteX46" fmla="*/ 599142 w 818511"/>
              <a:gd name="connsiteY46" fmla="*/ 607533 h 838200"/>
              <a:gd name="connsiteX47" fmla="*/ 606600 w 818511"/>
              <a:gd name="connsiteY47" fmla="*/ 584387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18511" h="838200">
                <a:moveTo>
                  <a:pt x="606600" y="584387"/>
                </a:moveTo>
                <a:lnTo>
                  <a:pt x="818512" y="449475"/>
                </a:lnTo>
                <a:lnTo>
                  <a:pt x="760409" y="429806"/>
                </a:lnTo>
                <a:cubicBezTo>
                  <a:pt x="750442" y="426438"/>
                  <a:pt x="745092" y="415627"/>
                  <a:pt x="748460" y="405660"/>
                </a:cubicBezTo>
                <a:cubicBezTo>
                  <a:pt x="748616" y="405200"/>
                  <a:pt x="748789" y="404746"/>
                  <a:pt x="748979" y="404298"/>
                </a:cubicBezTo>
                <a:lnTo>
                  <a:pt x="797204" y="291094"/>
                </a:lnTo>
                <a:lnTo>
                  <a:pt x="675513" y="317287"/>
                </a:lnTo>
                <a:cubicBezTo>
                  <a:pt x="665227" y="319500"/>
                  <a:pt x="655095" y="312956"/>
                  <a:pt x="652883" y="302670"/>
                </a:cubicBezTo>
                <a:cubicBezTo>
                  <a:pt x="652756" y="302081"/>
                  <a:pt x="652657" y="301484"/>
                  <a:pt x="652586" y="300885"/>
                </a:cubicBezTo>
                <a:lnTo>
                  <a:pt x="645519" y="240802"/>
                </a:lnTo>
                <a:lnTo>
                  <a:pt x="555546" y="340624"/>
                </a:lnTo>
                <a:cubicBezTo>
                  <a:pt x="550261" y="346483"/>
                  <a:pt x="541227" y="346950"/>
                  <a:pt x="535367" y="341666"/>
                </a:cubicBezTo>
                <a:cubicBezTo>
                  <a:pt x="531681" y="338341"/>
                  <a:pt x="529983" y="333342"/>
                  <a:pt x="530885" y="328460"/>
                </a:cubicBezTo>
                <a:lnTo>
                  <a:pt x="572795" y="102222"/>
                </a:lnTo>
                <a:lnTo>
                  <a:pt x="499767" y="150943"/>
                </a:lnTo>
                <a:cubicBezTo>
                  <a:pt x="491015" y="156781"/>
                  <a:pt x="479187" y="154417"/>
                  <a:pt x="473349" y="145665"/>
                </a:cubicBezTo>
                <a:cubicBezTo>
                  <a:pt x="472729" y="144736"/>
                  <a:pt x="472192" y="143755"/>
                  <a:pt x="471745" y="142732"/>
                </a:cubicBezTo>
                <a:lnTo>
                  <a:pt x="409280" y="0"/>
                </a:lnTo>
                <a:lnTo>
                  <a:pt x="346834" y="142732"/>
                </a:lnTo>
                <a:cubicBezTo>
                  <a:pt x="342616" y="152370"/>
                  <a:pt x="331382" y="156764"/>
                  <a:pt x="321744" y="152547"/>
                </a:cubicBezTo>
                <a:cubicBezTo>
                  <a:pt x="320721" y="152099"/>
                  <a:pt x="319740" y="151562"/>
                  <a:pt x="318811" y="150943"/>
                </a:cubicBezTo>
                <a:lnTo>
                  <a:pt x="245726" y="102222"/>
                </a:lnTo>
                <a:lnTo>
                  <a:pt x="287636" y="328460"/>
                </a:lnTo>
                <a:cubicBezTo>
                  <a:pt x="289069" y="336219"/>
                  <a:pt x="283941" y="343672"/>
                  <a:pt x="276181" y="345105"/>
                </a:cubicBezTo>
                <a:cubicBezTo>
                  <a:pt x="271300" y="346007"/>
                  <a:pt x="266300" y="344310"/>
                  <a:pt x="262976" y="340624"/>
                </a:cubicBezTo>
                <a:lnTo>
                  <a:pt x="173003" y="240802"/>
                </a:lnTo>
                <a:lnTo>
                  <a:pt x="165935" y="300885"/>
                </a:lnTo>
                <a:cubicBezTo>
                  <a:pt x="164708" y="311334"/>
                  <a:pt x="155242" y="318810"/>
                  <a:pt x="144793" y="317584"/>
                </a:cubicBezTo>
                <a:cubicBezTo>
                  <a:pt x="144194" y="317513"/>
                  <a:pt x="143598" y="317414"/>
                  <a:pt x="143008" y="317287"/>
                </a:cubicBezTo>
                <a:lnTo>
                  <a:pt x="21307" y="291094"/>
                </a:lnTo>
                <a:lnTo>
                  <a:pt x="69533" y="404298"/>
                </a:lnTo>
                <a:cubicBezTo>
                  <a:pt x="73653" y="413978"/>
                  <a:pt x="69145" y="425167"/>
                  <a:pt x="59465" y="429287"/>
                </a:cubicBezTo>
                <a:cubicBezTo>
                  <a:pt x="59017" y="429478"/>
                  <a:pt x="58563" y="429651"/>
                  <a:pt x="58102" y="429806"/>
                </a:cubicBezTo>
                <a:lnTo>
                  <a:pt x="0" y="449475"/>
                </a:lnTo>
                <a:lnTo>
                  <a:pt x="211960" y="584387"/>
                </a:lnTo>
                <a:cubicBezTo>
                  <a:pt x="219687" y="589306"/>
                  <a:pt x="222820" y="599028"/>
                  <a:pt x="219418" y="607533"/>
                </a:cubicBezTo>
                <a:lnTo>
                  <a:pt x="184394" y="695096"/>
                </a:lnTo>
                <a:lnTo>
                  <a:pt x="377952" y="650558"/>
                </a:lnTo>
                <a:cubicBezTo>
                  <a:pt x="383078" y="649378"/>
                  <a:pt x="388190" y="652578"/>
                  <a:pt x="389371" y="657704"/>
                </a:cubicBezTo>
                <a:cubicBezTo>
                  <a:pt x="389567" y="658559"/>
                  <a:pt x="389644" y="659436"/>
                  <a:pt x="389601" y="660311"/>
                </a:cubicBezTo>
                <a:lnTo>
                  <a:pt x="380705" y="838200"/>
                </a:lnTo>
                <a:lnTo>
                  <a:pt x="437855" y="838200"/>
                </a:lnTo>
                <a:lnTo>
                  <a:pt x="428958" y="660283"/>
                </a:lnTo>
                <a:cubicBezTo>
                  <a:pt x="428715" y="655028"/>
                  <a:pt x="432776" y="650570"/>
                  <a:pt x="438031" y="650326"/>
                </a:cubicBezTo>
                <a:cubicBezTo>
                  <a:pt x="438897" y="650285"/>
                  <a:pt x="439764" y="650363"/>
                  <a:pt x="440607" y="650558"/>
                </a:cubicBezTo>
                <a:lnTo>
                  <a:pt x="634165" y="695096"/>
                </a:lnTo>
                <a:lnTo>
                  <a:pt x="599142" y="607533"/>
                </a:lnTo>
                <a:cubicBezTo>
                  <a:pt x="595739" y="599028"/>
                  <a:pt x="598872" y="589306"/>
                  <a:pt x="606600" y="584387"/>
                </a:cubicBezTo>
                <a:close/>
              </a:path>
            </a:pathLst>
          </a:custGeom>
          <a:solidFill>
            <a:srgbClr val="FF33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6153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257A83-2A29-4E4E-B00D-25D3D6D23432}"/>
              </a:ext>
            </a:extLst>
          </p:cNvPr>
          <p:cNvSpPr txBox="1"/>
          <p:nvPr/>
        </p:nvSpPr>
        <p:spPr>
          <a:xfrm>
            <a:off x="320238" y="511425"/>
            <a:ext cx="651590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Tại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sao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nên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lập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trình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theo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6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nhóm</a:t>
            </a:r>
            <a:r>
              <a:rPr lang="en-CA" sz="6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183A0-BD4C-439D-9F20-02C504E51D16}"/>
              </a:ext>
            </a:extLst>
          </p:cNvPr>
          <p:cNvGrpSpPr/>
          <p:nvPr/>
        </p:nvGrpSpPr>
        <p:grpSpPr>
          <a:xfrm>
            <a:off x="11122425" y="75415"/>
            <a:ext cx="914400" cy="914400"/>
            <a:chOff x="1393963" y="1027522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2CB72B-830D-403B-91F5-A1C15DBBD7AD}"/>
                </a:ext>
              </a:extLst>
            </p:cNvPr>
            <p:cNvSpPr/>
            <p:nvPr/>
          </p:nvSpPr>
          <p:spPr>
            <a:xfrm>
              <a:off x="1393963" y="1027522"/>
              <a:ext cx="914400" cy="9144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0" name="Graphic 109" descr="Group of men outline">
              <a:extLst>
                <a:ext uri="{FF2B5EF4-FFF2-40B4-BE49-F238E27FC236}">
                  <a16:creationId xmlns:a16="http://schemas.microsoft.com/office/drawing/2014/main" id="{B4491097-8812-40B9-9317-D159F120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1801" y="1155360"/>
              <a:ext cx="658724" cy="658724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771F07-5C71-4B9A-BE90-74E2C1047CE1}"/>
              </a:ext>
            </a:extLst>
          </p:cNvPr>
          <p:cNvCxnSpPr>
            <a:cxnSpLocks/>
          </p:cNvCxnSpPr>
          <p:nvPr/>
        </p:nvCxnSpPr>
        <p:spPr>
          <a:xfrm>
            <a:off x="386499" y="2578910"/>
            <a:ext cx="111236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59B1F4-7C45-4A5A-AF8E-237108063ED8}"/>
              </a:ext>
            </a:extLst>
          </p:cNvPr>
          <p:cNvCxnSpPr>
            <a:cxnSpLocks/>
          </p:cNvCxnSpPr>
          <p:nvPr/>
        </p:nvCxnSpPr>
        <p:spPr>
          <a:xfrm>
            <a:off x="6096000" y="3573436"/>
            <a:ext cx="1" cy="27001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914FAB-2C72-4E9A-B883-699C2447AEB8}"/>
              </a:ext>
            </a:extLst>
          </p:cNvPr>
          <p:cNvSpPr txBox="1"/>
          <p:nvPr/>
        </p:nvSpPr>
        <p:spPr>
          <a:xfrm>
            <a:off x="1309939" y="2821267"/>
            <a:ext cx="29317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5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Một</a:t>
            </a:r>
            <a:r>
              <a:rPr lang="en-CA" sz="5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mình</a:t>
            </a:r>
            <a:endParaRPr lang="en-CA" sz="5000" b="1" dirty="0">
              <a:solidFill>
                <a:srgbClr val="FF000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B2E297-F210-4596-8840-7AD80AAD6FF6}"/>
              </a:ext>
            </a:extLst>
          </p:cNvPr>
          <p:cNvSpPr txBox="1"/>
          <p:nvPr/>
        </p:nvSpPr>
        <p:spPr>
          <a:xfrm>
            <a:off x="7575028" y="2745676"/>
            <a:ext cx="413521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5000" b="1" dirty="0">
                <a:latin typeface="Bahnschrift" panose="020B0502040204020203" pitchFamily="34" charset="0"/>
                <a:cs typeface="Arial" panose="020B0604020202020204" pitchFamily="34" charset="0"/>
              </a:rPr>
              <a:t>“</a:t>
            </a:r>
            <a:r>
              <a:rPr lang="en-CA" sz="5000" b="1" dirty="0" err="1">
                <a:latin typeface="Bahnschrift" panose="020B0502040204020203" pitchFamily="34" charset="0"/>
                <a:cs typeface="Arial" panose="020B0604020202020204" pitchFamily="34" charset="0"/>
              </a:rPr>
              <a:t>Nhiều</a:t>
            </a:r>
            <a:r>
              <a:rPr lang="en-CA" sz="5000" b="1" dirty="0"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latin typeface="Bahnschrift" panose="020B0502040204020203" pitchFamily="34" charset="0"/>
                <a:cs typeface="Arial" panose="020B0604020202020204" pitchFamily="34" charset="0"/>
              </a:rPr>
              <a:t>mình</a:t>
            </a:r>
            <a:r>
              <a:rPr lang="en-CA" sz="5000" b="1" dirty="0">
                <a:latin typeface="Bahnschrift" panose="020B0502040204020203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25" name="Graphic 24" descr="User outline">
            <a:extLst>
              <a:ext uri="{FF2B5EF4-FFF2-40B4-BE49-F238E27FC236}">
                <a16:creationId xmlns:a16="http://schemas.microsoft.com/office/drawing/2014/main" id="{2969C114-B296-4B2B-87B4-B2D04F1B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3783" y="2926120"/>
            <a:ext cx="681330" cy="681330"/>
          </a:xfrm>
          <a:prstGeom prst="rect">
            <a:avLst/>
          </a:prstGeom>
        </p:spPr>
      </p:pic>
      <p:pic>
        <p:nvPicPr>
          <p:cNvPr id="27" name="Graphic 26" descr="Users outline">
            <a:extLst>
              <a:ext uri="{FF2B5EF4-FFF2-40B4-BE49-F238E27FC236}">
                <a16:creationId xmlns:a16="http://schemas.microsoft.com/office/drawing/2014/main" id="{6566CC63-D106-487D-985F-475203C79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0628" y="280958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1E4C61-A76D-4D5C-A6B3-0FF9A5AF8293}"/>
              </a:ext>
            </a:extLst>
          </p:cNvPr>
          <p:cNvSpPr txBox="1"/>
          <p:nvPr/>
        </p:nvSpPr>
        <p:spPr>
          <a:xfrm>
            <a:off x="729333" y="5699257"/>
            <a:ext cx="108815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Tăng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khả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năng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giải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quyết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vấn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&amp;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sự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sáng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tạo</a:t>
            </a:r>
            <a:endParaRPr lang="en-CA" sz="4000" b="1" dirty="0">
              <a:solidFill>
                <a:srgbClr val="FF000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ABA28D-6189-4B71-9FB7-B31FA849186E}"/>
              </a:ext>
            </a:extLst>
          </p:cNvPr>
          <p:cNvGrpSpPr/>
          <p:nvPr/>
        </p:nvGrpSpPr>
        <p:grpSpPr>
          <a:xfrm>
            <a:off x="2131590" y="4155344"/>
            <a:ext cx="1232464" cy="1462000"/>
            <a:chOff x="2131590" y="4155344"/>
            <a:chExt cx="1232464" cy="1462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35083E0-BB0B-4B04-9289-B148021D0E25}"/>
                </a:ext>
              </a:extLst>
            </p:cNvPr>
            <p:cNvSpPr/>
            <p:nvPr/>
          </p:nvSpPr>
          <p:spPr>
            <a:xfrm>
              <a:off x="2655520" y="4410786"/>
              <a:ext cx="152178" cy="152178"/>
            </a:xfrm>
            <a:custGeom>
              <a:avLst/>
              <a:gdLst>
                <a:gd name="connsiteX0" fmla="*/ 76089 w 152178"/>
                <a:gd name="connsiteY0" fmla="*/ 0 h 152178"/>
                <a:gd name="connsiteX1" fmla="*/ 0 w 152178"/>
                <a:gd name="connsiteY1" fmla="*/ 76089 h 152178"/>
                <a:gd name="connsiteX2" fmla="*/ 76089 w 152178"/>
                <a:gd name="connsiteY2" fmla="*/ 152179 h 152178"/>
                <a:gd name="connsiteX3" fmla="*/ 152178 w 152178"/>
                <a:gd name="connsiteY3" fmla="*/ 76089 h 152178"/>
                <a:gd name="connsiteX4" fmla="*/ 76089 w 152178"/>
                <a:gd name="connsiteY4" fmla="*/ 0 h 1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78" h="152178">
                  <a:moveTo>
                    <a:pt x="76089" y="0"/>
                  </a:moveTo>
                  <a:cubicBezTo>
                    <a:pt x="34421" y="0"/>
                    <a:pt x="0" y="34421"/>
                    <a:pt x="0" y="76089"/>
                  </a:cubicBezTo>
                  <a:cubicBezTo>
                    <a:pt x="0" y="117757"/>
                    <a:pt x="34421" y="152179"/>
                    <a:pt x="76089" y="152179"/>
                  </a:cubicBezTo>
                  <a:cubicBezTo>
                    <a:pt x="117757" y="152179"/>
                    <a:pt x="152178" y="117757"/>
                    <a:pt x="152178" y="76089"/>
                  </a:cubicBezTo>
                  <a:cubicBezTo>
                    <a:pt x="152178" y="34421"/>
                    <a:pt x="117757" y="0"/>
                    <a:pt x="76089" y="0"/>
                  </a:cubicBezTo>
                  <a:close/>
                </a:path>
              </a:pathLst>
            </a:custGeom>
            <a:solidFill>
              <a:srgbClr val="4472C4"/>
            </a:solidFill>
            <a:ln w="18058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D2D8722-8A5B-491D-BE74-DE5EFD96FE39}"/>
                </a:ext>
              </a:extLst>
            </p:cNvPr>
            <p:cNvSpPr/>
            <p:nvPr/>
          </p:nvSpPr>
          <p:spPr>
            <a:xfrm>
              <a:off x="2427252" y="4778551"/>
              <a:ext cx="152178" cy="152178"/>
            </a:xfrm>
            <a:custGeom>
              <a:avLst/>
              <a:gdLst>
                <a:gd name="connsiteX0" fmla="*/ 152179 w 152178"/>
                <a:gd name="connsiteY0" fmla="*/ 76089 h 152178"/>
                <a:gd name="connsiteX1" fmla="*/ 76089 w 152178"/>
                <a:gd name="connsiteY1" fmla="*/ 152179 h 152178"/>
                <a:gd name="connsiteX2" fmla="*/ 0 w 152178"/>
                <a:gd name="connsiteY2" fmla="*/ 76089 h 152178"/>
                <a:gd name="connsiteX3" fmla="*/ 76089 w 152178"/>
                <a:gd name="connsiteY3" fmla="*/ 0 h 152178"/>
                <a:gd name="connsiteX4" fmla="*/ 152179 w 152178"/>
                <a:gd name="connsiteY4" fmla="*/ 76089 h 15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78" h="152178">
                  <a:moveTo>
                    <a:pt x="152179" y="76089"/>
                  </a:moveTo>
                  <a:cubicBezTo>
                    <a:pt x="152179" y="118112"/>
                    <a:pt x="118112" y="152179"/>
                    <a:pt x="76089" y="152179"/>
                  </a:cubicBezTo>
                  <a:cubicBezTo>
                    <a:pt x="34066" y="152179"/>
                    <a:pt x="0" y="118112"/>
                    <a:pt x="0" y="76089"/>
                  </a:cubicBezTo>
                  <a:cubicBezTo>
                    <a:pt x="0" y="34066"/>
                    <a:pt x="34066" y="0"/>
                    <a:pt x="76089" y="0"/>
                  </a:cubicBezTo>
                  <a:cubicBezTo>
                    <a:pt x="118112" y="0"/>
                    <a:pt x="152179" y="34066"/>
                    <a:pt x="152179" y="76089"/>
                  </a:cubicBezTo>
                  <a:close/>
                </a:path>
              </a:pathLst>
            </a:custGeom>
            <a:solidFill>
              <a:srgbClr val="4472C4"/>
            </a:solidFill>
            <a:ln w="18058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5A2490-CE9C-4783-9DFA-F6938A69BAF7}"/>
                </a:ext>
              </a:extLst>
            </p:cNvPr>
            <p:cNvSpPr/>
            <p:nvPr/>
          </p:nvSpPr>
          <p:spPr>
            <a:xfrm>
              <a:off x="2131590" y="4155344"/>
              <a:ext cx="1232464" cy="1462000"/>
            </a:xfrm>
            <a:custGeom>
              <a:avLst/>
              <a:gdLst>
                <a:gd name="connsiteX0" fmla="*/ 815606 w 1232464"/>
                <a:gd name="connsiteY0" fmla="*/ 356895 h 1462000"/>
                <a:gd name="connsiteX1" fmla="*/ 770315 w 1232464"/>
                <a:gd name="connsiteY1" fmla="*/ 378635 h 1462000"/>
                <a:gd name="connsiteX2" fmla="*/ 752198 w 1232464"/>
                <a:gd name="connsiteY2" fmla="*/ 418491 h 1462000"/>
                <a:gd name="connsiteX3" fmla="*/ 768503 w 1232464"/>
                <a:gd name="connsiteY3" fmla="*/ 465594 h 1462000"/>
                <a:gd name="connsiteX4" fmla="*/ 732270 w 1232464"/>
                <a:gd name="connsiteY4" fmla="*/ 501827 h 1462000"/>
                <a:gd name="connsiteX5" fmla="*/ 685167 w 1232464"/>
                <a:gd name="connsiteY5" fmla="*/ 485522 h 1462000"/>
                <a:gd name="connsiteX6" fmla="*/ 645311 w 1232464"/>
                <a:gd name="connsiteY6" fmla="*/ 501827 h 1462000"/>
                <a:gd name="connsiteX7" fmla="*/ 623571 w 1232464"/>
                <a:gd name="connsiteY7" fmla="*/ 545306 h 1462000"/>
                <a:gd name="connsiteX8" fmla="*/ 572845 w 1232464"/>
                <a:gd name="connsiteY8" fmla="*/ 545306 h 1462000"/>
                <a:gd name="connsiteX9" fmla="*/ 551105 w 1232464"/>
                <a:gd name="connsiteY9" fmla="*/ 500015 h 1462000"/>
                <a:gd name="connsiteX10" fmla="*/ 511249 w 1232464"/>
                <a:gd name="connsiteY10" fmla="*/ 483710 h 1462000"/>
                <a:gd name="connsiteX11" fmla="*/ 464146 w 1232464"/>
                <a:gd name="connsiteY11" fmla="*/ 500015 h 1462000"/>
                <a:gd name="connsiteX12" fmla="*/ 427913 w 1232464"/>
                <a:gd name="connsiteY12" fmla="*/ 463782 h 1462000"/>
                <a:gd name="connsiteX13" fmla="*/ 444218 w 1232464"/>
                <a:gd name="connsiteY13" fmla="*/ 416679 h 1462000"/>
                <a:gd name="connsiteX14" fmla="*/ 427913 w 1232464"/>
                <a:gd name="connsiteY14" fmla="*/ 376823 h 1462000"/>
                <a:gd name="connsiteX15" fmla="*/ 382622 w 1232464"/>
                <a:gd name="connsiteY15" fmla="*/ 355083 h 1462000"/>
                <a:gd name="connsiteX16" fmla="*/ 382622 w 1232464"/>
                <a:gd name="connsiteY16" fmla="*/ 304357 h 1462000"/>
                <a:gd name="connsiteX17" fmla="*/ 427913 w 1232464"/>
                <a:gd name="connsiteY17" fmla="*/ 282617 h 1462000"/>
                <a:gd name="connsiteX18" fmla="*/ 444218 w 1232464"/>
                <a:gd name="connsiteY18" fmla="*/ 242761 h 1462000"/>
                <a:gd name="connsiteX19" fmla="*/ 429725 w 1232464"/>
                <a:gd name="connsiteY19" fmla="*/ 195658 h 1462000"/>
                <a:gd name="connsiteX20" fmla="*/ 465958 w 1232464"/>
                <a:gd name="connsiteY20" fmla="*/ 159425 h 1462000"/>
                <a:gd name="connsiteX21" fmla="*/ 513060 w 1232464"/>
                <a:gd name="connsiteY21" fmla="*/ 175730 h 1462000"/>
                <a:gd name="connsiteX22" fmla="*/ 552917 w 1232464"/>
                <a:gd name="connsiteY22" fmla="*/ 159425 h 1462000"/>
                <a:gd name="connsiteX23" fmla="*/ 574657 w 1232464"/>
                <a:gd name="connsiteY23" fmla="*/ 114134 h 1462000"/>
                <a:gd name="connsiteX24" fmla="*/ 625383 w 1232464"/>
                <a:gd name="connsiteY24" fmla="*/ 114134 h 1462000"/>
                <a:gd name="connsiteX25" fmla="*/ 647122 w 1232464"/>
                <a:gd name="connsiteY25" fmla="*/ 157613 h 1462000"/>
                <a:gd name="connsiteX26" fmla="*/ 686979 w 1232464"/>
                <a:gd name="connsiteY26" fmla="*/ 173918 h 1462000"/>
                <a:gd name="connsiteX27" fmla="*/ 734082 w 1232464"/>
                <a:gd name="connsiteY27" fmla="*/ 157613 h 1462000"/>
                <a:gd name="connsiteX28" fmla="*/ 770315 w 1232464"/>
                <a:gd name="connsiteY28" fmla="*/ 193846 h 1462000"/>
                <a:gd name="connsiteX29" fmla="*/ 754010 w 1232464"/>
                <a:gd name="connsiteY29" fmla="*/ 240949 h 1462000"/>
                <a:gd name="connsiteX30" fmla="*/ 770315 w 1232464"/>
                <a:gd name="connsiteY30" fmla="*/ 280806 h 1462000"/>
                <a:gd name="connsiteX31" fmla="*/ 815606 w 1232464"/>
                <a:gd name="connsiteY31" fmla="*/ 302545 h 1462000"/>
                <a:gd name="connsiteX32" fmla="*/ 815606 w 1232464"/>
                <a:gd name="connsiteY32" fmla="*/ 356895 h 1462000"/>
                <a:gd name="connsiteX33" fmla="*/ 587338 w 1232464"/>
                <a:gd name="connsiteY33" fmla="*/ 724660 h 1462000"/>
                <a:gd name="connsiteX34" fmla="*/ 542047 w 1232464"/>
                <a:gd name="connsiteY34" fmla="*/ 746399 h 1462000"/>
                <a:gd name="connsiteX35" fmla="*/ 525742 w 1232464"/>
                <a:gd name="connsiteY35" fmla="*/ 786256 h 1462000"/>
                <a:gd name="connsiteX36" fmla="*/ 540235 w 1232464"/>
                <a:gd name="connsiteY36" fmla="*/ 833359 h 1462000"/>
                <a:gd name="connsiteX37" fmla="*/ 504002 w 1232464"/>
                <a:gd name="connsiteY37" fmla="*/ 869592 h 1462000"/>
                <a:gd name="connsiteX38" fmla="*/ 456899 w 1232464"/>
                <a:gd name="connsiteY38" fmla="*/ 853287 h 1462000"/>
                <a:gd name="connsiteX39" fmla="*/ 417043 w 1232464"/>
                <a:gd name="connsiteY39" fmla="*/ 869592 h 1462000"/>
                <a:gd name="connsiteX40" fmla="*/ 397115 w 1232464"/>
                <a:gd name="connsiteY40" fmla="*/ 913071 h 1462000"/>
                <a:gd name="connsiteX41" fmla="*/ 346389 w 1232464"/>
                <a:gd name="connsiteY41" fmla="*/ 913071 h 1462000"/>
                <a:gd name="connsiteX42" fmla="*/ 324649 w 1232464"/>
                <a:gd name="connsiteY42" fmla="*/ 867780 h 1462000"/>
                <a:gd name="connsiteX43" fmla="*/ 284793 w 1232464"/>
                <a:gd name="connsiteY43" fmla="*/ 851475 h 1462000"/>
                <a:gd name="connsiteX44" fmla="*/ 237690 w 1232464"/>
                <a:gd name="connsiteY44" fmla="*/ 865968 h 1462000"/>
                <a:gd name="connsiteX45" fmla="*/ 201457 w 1232464"/>
                <a:gd name="connsiteY45" fmla="*/ 829735 h 1462000"/>
                <a:gd name="connsiteX46" fmla="*/ 217762 w 1232464"/>
                <a:gd name="connsiteY46" fmla="*/ 782632 h 1462000"/>
                <a:gd name="connsiteX47" fmla="*/ 201457 w 1232464"/>
                <a:gd name="connsiteY47" fmla="*/ 742776 h 1462000"/>
                <a:gd name="connsiteX48" fmla="*/ 156166 w 1232464"/>
                <a:gd name="connsiteY48" fmla="*/ 721036 h 1462000"/>
                <a:gd name="connsiteX49" fmla="*/ 156166 w 1232464"/>
                <a:gd name="connsiteY49" fmla="*/ 670310 h 1462000"/>
                <a:gd name="connsiteX50" fmla="*/ 201457 w 1232464"/>
                <a:gd name="connsiteY50" fmla="*/ 648570 h 1462000"/>
                <a:gd name="connsiteX51" fmla="*/ 217762 w 1232464"/>
                <a:gd name="connsiteY51" fmla="*/ 608714 h 1462000"/>
                <a:gd name="connsiteX52" fmla="*/ 201457 w 1232464"/>
                <a:gd name="connsiteY52" fmla="*/ 561611 h 1462000"/>
                <a:gd name="connsiteX53" fmla="*/ 237690 w 1232464"/>
                <a:gd name="connsiteY53" fmla="*/ 525378 h 1462000"/>
                <a:gd name="connsiteX54" fmla="*/ 284793 w 1232464"/>
                <a:gd name="connsiteY54" fmla="*/ 541683 h 1462000"/>
                <a:gd name="connsiteX55" fmla="*/ 324649 w 1232464"/>
                <a:gd name="connsiteY55" fmla="*/ 525378 h 1462000"/>
                <a:gd name="connsiteX56" fmla="*/ 346389 w 1232464"/>
                <a:gd name="connsiteY56" fmla="*/ 480087 h 1462000"/>
                <a:gd name="connsiteX57" fmla="*/ 398927 w 1232464"/>
                <a:gd name="connsiteY57" fmla="*/ 480087 h 1462000"/>
                <a:gd name="connsiteX58" fmla="*/ 420666 w 1232464"/>
                <a:gd name="connsiteY58" fmla="*/ 525378 h 1462000"/>
                <a:gd name="connsiteX59" fmla="*/ 460523 w 1232464"/>
                <a:gd name="connsiteY59" fmla="*/ 541683 h 1462000"/>
                <a:gd name="connsiteX60" fmla="*/ 507625 w 1232464"/>
                <a:gd name="connsiteY60" fmla="*/ 525378 h 1462000"/>
                <a:gd name="connsiteX61" fmla="*/ 543858 w 1232464"/>
                <a:gd name="connsiteY61" fmla="*/ 561611 h 1462000"/>
                <a:gd name="connsiteX62" fmla="*/ 527554 w 1232464"/>
                <a:gd name="connsiteY62" fmla="*/ 608714 h 1462000"/>
                <a:gd name="connsiteX63" fmla="*/ 543858 w 1232464"/>
                <a:gd name="connsiteY63" fmla="*/ 648570 h 1462000"/>
                <a:gd name="connsiteX64" fmla="*/ 589150 w 1232464"/>
                <a:gd name="connsiteY64" fmla="*/ 670310 h 1462000"/>
                <a:gd name="connsiteX65" fmla="*/ 587338 w 1232464"/>
                <a:gd name="connsiteY65" fmla="*/ 724660 h 1462000"/>
                <a:gd name="connsiteX66" fmla="*/ 587338 w 1232464"/>
                <a:gd name="connsiteY66" fmla="*/ 724660 h 1462000"/>
                <a:gd name="connsiteX67" fmla="*/ 1214169 w 1232464"/>
                <a:gd name="connsiteY67" fmla="*/ 791691 h 1462000"/>
                <a:gd name="connsiteX68" fmla="*/ 1089165 w 1232464"/>
                <a:gd name="connsiteY68" fmla="*/ 574293 h 1462000"/>
                <a:gd name="connsiteX69" fmla="*/ 1089165 w 1232464"/>
                <a:gd name="connsiteY69" fmla="*/ 565234 h 1462000"/>
                <a:gd name="connsiteX70" fmla="*/ 822852 w 1232464"/>
                <a:gd name="connsiteY70" fmla="*/ 76089 h 1462000"/>
                <a:gd name="connsiteX71" fmla="*/ 266676 w 1232464"/>
                <a:gd name="connsiteY71" fmla="*/ 76089 h 1462000"/>
                <a:gd name="connsiteX72" fmla="*/ 364 w 1232464"/>
                <a:gd name="connsiteY72" fmla="*/ 565234 h 1462000"/>
                <a:gd name="connsiteX73" fmla="*/ 214138 w 1232464"/>
                <a:gd name="connsiteY73" fmla="*/ 1003654 h 1462000"/>
                <a:gd name="connsiteX74" fmla="*/ 214138 w 1232464"/>
                <a:gd name="connsiteY74" fmla="*/ 1462001 h 1462000"/>
                <a:gd name="connsiteX75" fmla="*/ 786619 w 1232464"/>
                <a:gd name="connsiteY75" fmla="*/ 1462001 h 1462000"/>
                <a:gd name="connsiteX76" fmla="*/ 786619 w 1232464"/>
                <a:gd name="connsiteY76" fmla="*/ 1244603 h 1462000"/>
                <a:gd name="connsiteX77" fmla="*/ 875390 w 1232464"/>
                <a:gd name="connsiteY77" fmla="*/ 1244603 h 1462000"/>
                <a:gd name="connsiteX78" fmla="*/ 1027569 w 1232464"/>
                <a:gd name="connsiteY78" fmla="*/ 1181195 h 1462000"/>
                <a:gd name="connsiteX79" fmla="*/ 1089165 w 1232464"/>
                <a:gd name="connsiteY79" fmla="*/ 1027205 h 1462000"/>
                <a:gd name="connsiteX80" fmla="*/ 1089165 w 1232464"/>
                <a:gd name="connsiteY80" fmla="*/ 918506 h 1462000"/>
                <a:gd name="connsiteX81" fmla="*/ 1168877 w 1232464"/>
                <a:gd name="connsiteY81" fmla="*/ 918506 h 1462000"/>
                <a:gd name="connsiteX82" fmla="*/ 1214169 w 1232464"/>
                <a:gd name="connsiteY82" fmla="*/ 791691 h 14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232464" h="1462000">
                  <a:moveTo>
                    <a:pt x="815606" y="356895"/>
                  </a:moveTo>
                  <a:lnTo>
                    <a:pt x="770315" y="378635"/>
                  </a:lnTo>
                  <a:cubicBezTo>
                    <a:pt x="766691" y="393128"/>
                    <a:pt x="759445" y="405809"/>
                    <a:pt x="752198" y="418491"/>
                  </a:cubicBezTo>
                  <a:lnTo>
                    <a:pt x="768503" y="465594"/>
                  </a:lnTo>
                  <a:lnTo>
                    <a:pt x="732270" y="501827"/>
                  </a:lnTo>
                  <a:lnTo>
                    <a:pt x="685167" y="485522"/>
                  </a:lnTo>
                  <a:cubicBezTo>
                    <a:pt x="672486" y="492769"/>
                    <a:pt x="659804" y="498203"/>
                    <a:pt x="645311" y="501827"/>
                  </a:cubicBezTo>
                  <a:lnTo>
                    <a:pt x="623571" y="545306"/>
                  </a:lnTo>
                  <a:lnTo>
                    <a:pt x="572845" y="545306"/>
                  </a:lnTo>
                  <a:lnTo>
                    <a:pt x="551105" y="500015"/>
                  </a:lnTo>
                  <a:cubicBezTo>
                    <a:pt x="536612" y="496392"/>
                    <a:pt x="523930" y="490957"/>
                    <a:pt x="511249" y="483710"/>
                  </a:cubicBezTo>
                  <a:lnTo>
                    <a:pt x="464146" y="500015"/>
                  </a:lnTo>
                  <a:lnTo>
                    <a:pt x="427913" y="463782"/>
                  </a:lnTo>
                  <a:lnTo>
                    <a:pt x="444218" y="416679"/>
                  </a:lnTo>
                  <a:cubicBezTo>
                    <a:pt x="436971" y="403998"/>
                    <a:pt x="431536" y="391316"/>
                    <a:pt x="427913" y="376823"/>
                  </a:cubicBezTo>
                  <a:lnTo>
                    <a:pt x="382622" y="355083"/>
                  </a:lnTo>
                  <a:lnTo>
                    <a:pt x="382622" y="304357"/>
                  </a:lnTo>
                  <a:lnTo>
                    <a:pt x="427913" y="282617"/>
                  </a:lnTo>
                  <a:cubicBezTo>
                    <a:pt x="431536" y="268124"/>
                    <a:pt x="436971" y="255443"/>
                    <a:pt x="444218" y="242761"/>
                  </a:cubicBezTo>
                  <a:lnTo>
                    <a:pt x="429725" y="195658"/>
                  </a:lnTo>
                  <a:lnTo>
                    <a:pt x="465958" y="159425"/>
                  </a:lnTo>
                  <a:lnTo>
                    <a:pt x="513060" y="175730"/>
                  </a:lnTo>
                  <a:cubicBezTo>
                    <a:pt x="525742" y="168483"/>
                    <a:pt x="538424" y="163048"/>
                    <a:pt x="552917" y="159425"/>
                  </a:cubicBezTo>
                  <a:lnTo>
                    <a:pt x="574657" y="114134"/>
                  </a:lnTo>
                  <a:lnTo>
                    <a:pt x="625383" y="114134"/>
                  </a:lnTo>
                  <a:lnTo>
                    <a:pt x="647122" y="157613"/>
                  </a:lnTo>
                  <a:cubicBezTo>
                    <a:pt x="661616" y="161237"/>
                    <a:pt x="674297" y="166672"/>
                    <a:pt x="686979" y="173918"/>
                  </a:cubicBezTo>
                  <a:lnTo>
                    <a:pt x="734082" y="157613"/>
                  </a:lnTo>
                  <a:lnTo>
                    <a:pt x="770315" y="193846"/>
                  </a:lnTo>
                  <a:lnTo>
                    <a:pt x="754010" y="240949"/>
                  </a:lnTo>
                  <a:cubicBezTo>
                    <a:pt x="761256" y="253631"/>
                    <a:pt x="766691" y="266312"/>
                    <a:pt x="770315" y="280806"/>
                  </a:cubicBezTo>
                  <a:lnTo>
                    <a:pt x="815606" y="302545"/>
                  </a:lnTo>
                  <a:lnTo>
                    <a:pt x="815606" y="356895"/>
                  </a:lnTo>
                  <a:close/>
                  <a:moveTo>
                    <a:pt x="587338" y="724660"/>
                  </a:moveTo>
                  <a:lnTo>
                    <a:pt x="542047" y="746399"/>
                  </a:lnTo>
                  <a:cubicBezTo>
                    <a:pt x="538424" y="760893"/>
                    <a:pt x="532989" y="773574"/>
                    <a:pt x="525742" y="786256"/>
                  </a:cubicBezTo>
                  <a:lnTo>
                    <a:pt x="540235" y="833359"/>
                  </a:lnTo>
                  <a:lnTo>
                    <a:pt x="504002" y="869592"/>
                  </a:lnTo>
                  <a:lnTo>
                    <a:pt x="456899" y="853287"/>
                  </a:lnTo>
                  <a:cubicBezTo>
                    <a:pt x="444218" y="860533"/>
                    <a:pt x="431536" y="865968"/>
                    <a:pt x="417043" y="869592"/>
                  </a:cubicBezTo>
                  <a:lnTo>
                    <a:pt x="397115" y="913071"/>
                  </a:lnTo>
                  <a:lnTo>
                    <a:pt x="346389" y="913071"/>
                  </a:lnTo>
                  <a:lnTo>
                    <a:pt x="324649" y="867780"/>
                  </a:lnTo>
                  <a:cubicBezTo>
                    <a:pt x="310156" y="864157"/>
                    <a:pt x="297474" y="858722"/>
                    <a:pt x="284793" y="851475"/>
                  </a:cubicBezTo>
                  <a:lnTo>
                    <a:pt x="237690" y="865968"/>
                  </a:lnTo>
                  <a:lnTo>
                    <a:pt x="201457" y="829735"/>
                  </a:lnTo>
                  <a:lnTo>
                    <a:pt x="217762" y="782632"/>
                  </a:lnTo>
                  <a:cubicBezTo>
                    <a:pt x="210515" y="769951"/>
                    <a:pt x="205080" y="757269"/>
                    <a:pt x="201457" y="742776"/>
                  </a:cubicBezTo>
                  <a:lnTo>
                    <a:pt x="156166" y="721036"/>
                  </a:lnTo>
                  <a:lnTo>
                    <a:pt x="156166" y="670310"/>
                  </a:lnTo>
                  <a:lnTo>
                    <a:pt x="201457" y="648570"/>
                  </a:lnTo>
                  <a:cubicBezTo>
                    <a:pt x="205080" y="634077"/>
                    <a:pt x="210515" y="621396"/>
                    <a:pt x="217762" y="608714"/>
                  </a:cubicBezTo>
                  <a:lnTo>
                    <a:pt x="201457" y="561611"/>
                  </a:lnTo>
                  <a:lnTo>
                    <a:pt x="237690" y="525378"/>
                  </a:lnTo>
                  <a:lnTo>
                    <a:pt x="284793" y="541683"/>
                  </a:lnTo>
                  <a:cubicBezTo>
                    <a:pt x="297474" y="534436"/>
                    <a:pt x="310156" y="529002"/>
                    <a:pt x="324649" y="525378"/>
                  </a:cubicBezTo>
                  <a:lnTo>
                    <a:pt x="346389" y="480087"/>
                  </a:lnTo>
                  <a:lnTo>
                    <a:pt x="398927" y="480087"/>
                  </a:lnTo>
                  <a:lnTo>
                    <a:pt x="420666" y="525378"/>
                  </a:lnTo>
                  <a:cubicBezTo>
                    <a:pt x="435160" y="529002"/>
                    <a:pt x="447841" y="534436"/>
                    <a:pt x="460523" y="541683"/>
                  </a:cubicBezTo>
                  <a:lnTo>
                    <a:pt x="507625" y="525378"/>
                  </a:lnTo>
                  <a:lnTo>
                    <a:pt x="543858" y="561611"/>
                  </a:lnTo>
                  <a:lnTo>
                    <a:pt x="527554" y="608714"/>
                  </a:lnTo>
                  <a:cubicBezTo>
                    <a:pt x="534800" y="621396"/>
                    <a:pt x="540235" y="634077"/>
                    <a:pt x="543858" y="648570"/>
                  </a:cubicBezTo>
                  <a:lnTo>
                    <a:pt x="589150" y="670310"/>
                  </a:lnTo>
                  <a:lnTo>
                    <a:pt x="587338" y="724660"/>
                  </a:lnTo>
                  <a:lnTo>
                    <a:pt x="587338" y="724660"/>
                  </a:lnTo>
                  <a:close/>
                  <a:moveTo>
                    <a:pt x="1214169" y="791691"/>
                  </a:moveTo>
                  <a:lnTo>
                    <a:pt x="1089165" y="574293"/>
                  </a:lnTo>
                  <a:lnTo>
                    <a:pt x="1089165" y="565234"/>
                  </a:lnTo>
                  <a:cubicBezTo>
                    <a:pt x="1096411" y="365953"/>
                    <a:pt x="994959" y="179353"/>
                    <a:pt x="822852" y="76089"/>
                  </a:cubicBezTo>
                  <a:cubicBezTo>
                    <a:pt x="650746" y="-25363"/>
                    <a:pt x="438783" y="-25363"/>
                    <a:pt x="266676" y="76089"/>
                  </a:cubicBezTo>
                  <a:cubicBezTo>
                    <a:pt x="94570" y="177542"/>
                    <a:pt x="-6883" y="365953"/>
                    <a:pt x="364" y="565234"/>
                  </a:cubicBezTo>
                  <a:cubicBezTo>
                    <a:pt x="364" y="737341"/>
                    <a:pt x="78265" y="898578"/>
                    <a:pt x="214138" y="1003654"/>
                  </a:cubicBezTo>
                  <a:lnTo>
                    <a:pt x="214138" y="1462001"/>
                  </a:lnTo>
                  <a:lnTo>
                    <a:pt x="786619" y="1462001"/>
                  </a:lnTo>
                  <a:lnTo>
                    <a:pt x="786619" y="1244603"/>
                  </a:lnTo>
                  <a:lnTo>
                    <a:pt x="875390" y="1244603"/>
                  </a:lnTo>
                  <a:cubicBezTo>
                    <a:pt x="933363" y="1244603"/>
                    <a:pt x="987712" y="1221051"/>
                    <a:pt x="1027569" y="1181195"/>
                  </a:cubicBezTo>
                  <a:cubicBezTo>
                    <a:pt x="1067425" y="1139527"/>
                    <a:pt x="1089165" y="1085178"/>
                    <a:pt x="1089165" y="1027205"/>
                  </a:cubicBezTo>
                  <a:lnTo>
                    <a:pt x="1089165" y="918506"/>
                  </a:lnTo>
                  <a:lnTo>
                    <a:pt x="1168877" y="918506"/>
                  </a:lnTo>
                  <a:cubicBezTo>
                    <a:pt x="1215980" y="913071"/>
                    <a:pt x="1257648" y="858722"/>
                    <a:pt x="1214169" y="791691"/>
                  </a:cubicBezTo>
                  <a:close/>
                </a:path>
              </a:pathLst>
            </a:custGeom>
            <a:solidFill>
              <a:srgbClr val="4472C4"/>
            </a:solidFill>
            <a:ln w="18058" cap="flat">
              <a:solidFill>
                <a:srgbClr val="F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</p:grpSp>
      <p:grpSp>
        <p:nvGrpSpPr>
          <p:cNvPr id="13" name="Graphic 5" descr="Group brainstorm outline">
            <a:extLst>
              <a:ext uri="{FF2B5EF4-FFF2-40B4-BE49-F238E27FC236}">
                <a16:creationId xmlns:a16="http://schemas.microsoft.com/office/drawing/2014/main" id="{73FBC3C3-1CA3-4FFA-BA32-3235A7138236}"/>
              </a:ext>
            </a:extLst>
          </p:cNvPr>
          <p:cNvGrpSpPr/>
          <p:nvPr/>
        </p:nvGrpSpPr>
        <p:grpSpPr>
          <a:xfrm>
            <a:off x="8193447" y="3766449"/>
            <a:ext cx="2314070" cy="2314070"/>
            <a:chOff x="8193447" y="3766449"/>
            <a:chExt cx="2314070" cy="231407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5DF1EC-AF2F-49FA-A4B5-2A45BE155256}"/>
                </a:ext>
              </a:extLst>
            </p:cNvPr>
            <p:cNvSpPr/>
            <p:nvPr/>
          </p:nvSpPr>
          <p:spPr>
            <a:xfrm>
              <a:off x="9046760" y="4040304"/>
              <a:ext cx="626727" cy="654182"/>
            </a:xfrm>
            <a:custGeom>
              <a:avLst/>
              <a:gdLst>
                <a:gd name="connsiteX0" fmla="*/ 76220 w 626727"/>
                <a:gd name="connsiteY0" fmla="*/ 521799 h 654182"/>
                <a:gd name="connsiteX1" fmla="*/ 149450 w 626727"/>
                <a:gd name="connsiteY1" fmla="*/ 640901 h 654182"/>
                <a:gd name="connsiteX2" fmla="*/ 170880 w 626727"/>
                <a:gd name="connsiteY2" fmla="*/ 654183 h 654182"/>
                <a:gd name="connsiteX3" fmla="*/ 455751 w 626727"/>
                <a:gd name="connsiteY3" fmla="*/ 654183 h 654182"/>
                <a:gd name="connsiteX4" fmla="*/ 477180 w 626727"/>
                <a:gd name="connsiteY4" fmla="*/ 640901 h 654182"/>
                <a:gd name="connsiteX5" fmla="*/ 550508 w 626727"/>
                <a:gd name="connsiteY5" fmla="*/ 521799 h 654182"/>
                <a:gd name="connsiteX6" fmla="*/ 604912 w 626727"/>
                <a:gd name="connsiteY6" fmla="*/ 432611 h 654182"/>
                <a:gd name="connsiteX7" fmla="*/ 626727 w 626727"/>
                <a:gd name="connsiteY7" fmla="*/ 324139 h 654182"/>
                <a:gd name="connsiteX8" fmla="*/ 626727 w 626727"/>
                <a:gd name="connsiteY8" fmla="*/ 313364 h 654182"/>
                <a:gd name="connsiteX9" fmla="*/ 313364 w 626727"/>
                <a:gd name="connsiteY9" fmla="*/ 0 h 654182"/>
                <a:gd name="connsiteX10" fmla="*/ 0 w 626727"/>
                <a:gd name="connsiteY10" fmla="*/ 313364 h 654182"/>
                <a:gd name="connsiteX11" fmla="*/ 0 w 626727"/>
                <a:gd name="connsiteY11" fmla="*/ 324139 h 654182"/>
                <a:gd name="connsiteX12" fmla="*/ 21815 w 626727"/>
                <a:gd name="connsiteY12" fmla="*/ 432611 h 654182"/>
                <a:gd name="connsiteX13" fmla="*/ 76220 w 626727"/>
                <a:gd name="connsiteY13" fmla="*/ 521799 h 654182"/>
                <a:gd name="connsiteX14" fmla="*/ 313364 w 626727"/>
                <a:gd name="connsiteY14" fmla="*/ 52067 h 654182"/>
                <a:gd name="connsiteX15" fmla="*/ 578518 w 626727"/>
                <a:gd name="connsiteY15" fmla="*/ 313412 h 654182"/>
                <a:gd name="connsiteX16" fmla="*/ 578518 w 626727"/>
                <a:gd name="connsiteY16" fmla="*/ 323415 h 654182"/>
                <a:gd name="connsiteX17" fmla="*/ 559981 w 626727"/>
                <a:gd name="connsiteY17" fmla="*/ 415207 h 654182"/>
                <a:gd name="connsiteX18" fmla="*/ 514953 w 626727"/>
                <a:gd name="connsiteY18" fmla="*/ 489233 h 654182"/>
                <a:gd name="connsiteX19" fmla="*/ 440734 w 626727"/>
                <a:gd name="connsiteY19" fmla="*/ 605973 h 654182"/>
                <a:gd name="connsiteX20" fmla="*/ 185993 w 626727"/>
                <a:gd name="connsiteY20" fmla="*/ 605973 h 654182"/>
                <a:gd name="connsiteX21" fmla="*/ 112256 w 626727"/>
                <a:gd name="connsiteY21" fmla="*/ 489787 h 654182"/>
                <a:gd name="connsiteX22" fmla="*/ 66819 w 626727"/>
                <a:gd name="connsiteY22" fmla="*/ 415400 h 654182"/>
                <a:gd name="connsiteX23" fmla="*/ 48210 w 626727"/>
                <a:gd name="connsiteY23" fmla="*/ 323391 h 654182"/>
                <a:gd name="connsiteX24" fmla="*/ 48210 w 626727"/>
                <a:gd name="connsiteY24" fmla="*/ 314304 h 654182"/>
                <a:gd name="connsiteX25" fmla="*/ 313364 w 626727"/>
                <a:gd name="connsiteY25" fmla="*/ 52067 h 65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6727" h="654182">
                  <a:moveTo>
                    <a:pt x="76220" y="521799"/>
                  </a:moveTo>
                  <a:cubicBezTo>
                    <a:pt x="105218" y="558489"/>
                    <a:pt x="129798" y="598464"/>
                    <a:pt x="149450" y="640901"/>
                  </a:cubicBezTo>
                  <a:cubicBezTo>
                    <a:pt x="153485" y="649044"/>
                    <a:pt x="161792" y="654192"/>
                    <a:pt x="170880" y="654183"/>
                  </a:cubicBezTo>
                  <a:lnTo>
                    <a:pt x="455751" y="654183"/>
                  </a:lnTo>
                  <a:cubicBezTo>
                    <a:pt x="464839" y="654192"/>
                    <a:pt x="473145" y="649044"/>
                    <a:pt x="477180" y="640901"/>
                  </a:cubicBezTo>
                  <a:cubicBezTo>
                    <a:pt x="496891" y="598474"/>
                    <a:pt x="521502" y="558503"/>
                    <a:pt x="550508" y="521799"/>
                  </a:cubicBezTo>
                  <a:cubicBezTo>
                    <a:pt x="573815" y="495551"/>
                    <a:pt x="592240" y="465345"/>
                    <a:pt x="604912" y="432611"/>
                  </a:cubicBezTo>
                  <a:cubicBezTo>
                    <a:pt x="618223" y="397936"/>
                    <a:pt x="625597" y="361265"/>
                    <a:pt x="626727" y="324139"/>
                  </a:cubicBezTo>
                  <a:lnTo>
                    <a:pt x="626727" y="313364"/>
                  </a:lnTo>
                  <a:cubicBezTo>
                    <a:pt x="626727" y="140298"/>
                    <a:pt x="486430" y="0"/>
                    <a:pt x="313364" y="0"/>
                  </a:cubicBezTo>
                  <a:cubicBezTo>
                    <a:pt x="140298" y="0"/>
                    <a:pt x="0" y="140298"/>
                    <a:pt x="0" y="313364"/>
                  </a:cubicBezTo>
                  <a:lnTo>
                    <a:pt x="0" y="324139"/>
                  </a:lnTo>
                  <a:cubicBezTo>
                    <a:pt x="1143" y="361263"/>
                    <a:pt x="8516" y="397931"/>
                    <a:pt x="21815" y="432611"/>
                  </a:cubicBezTo>
                  <a:cubicBezTo>
                    <a:pt x="34487" y="465345"/>
                    <a:pt x="52913" y="495551"/>
                    <a:pt x="76220" y="521799"/>
                  </a:cubicBezTo>
                  <a:close/>
                  <a:moveTo>
                    <a:pt x="313364" y="52067"/>
                  </a:moveTo>
                  <a:cubicBezTo>
                    <a:pt x="458256" y="52233"/>
                    <a:pt x="576254" y="168539"/>
                    <a:pt x="578518" y="313412"/>
                  </a:cubicBezTo>
                  <a:lnTo>
                    <a:pt x="578518" y="323415"/>
                  </a:lnTo>
                  <a:cubicBezTo>
                    <a:pt x="577486" y="354831"/>
                    <a:pt x="571221" y="385854"/>
                    <a:pt x="559981" y="415207"/>
                  </a:cubicBezTo>
                  <a:cubicBezTo>
                    <a:pt x="549488" y="442361"/>
                    <a:pt x="534242" y="467428"/>
                    <a:pt x="514953" y="489233"/>
                  </a:cubicBezTo>
                  <a:cubicBezTo>
                    <a:pt x="485668" y="525062"/>
                    <a:pt x="460753" y="564252"/>
                    <a:pt x="440734" y="605973"/>
                  </a:cubicBezTo>
                  <a:lnTo>
                    <a:pt x="185993" y="605973"/>
                  </a:lnTo>
                  <a:cubicBezTo>
                    <a:pt x="166249" y="564380"/>
                    <a:pt x="141486" y="525361"/>
                    <a:pt x="112256" y="489787"/>
                  </a:cubicBezTo>
                  <a:cubicBezTo>
                    <a:pt x="92801" y="467895"/>
                    <a:pt x="77413" y="442703"/>
                    <a:pt x="66819" y="415400"/>
                  </a:cubicBezTo>
                  <a:cubicBezTo>
                    <a:pt x="55538" y="385980"/>
                    <a:pt x="49249" y="354882"/>
                    <a:pt x="48210" y="323391"/>
                  </a:cubicBezTo>
                  <a:lnTo>
                    <a:pt x="48210" y="314304"/>
                  </a:lnTo>
                  <a:cubicBezTo>
                    <a:pt x="50080" y="169120"/>
                    <a:pt x="168168" y="52332"/>
                    <a:pt x="313364" y="52067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788CE-1C48-4FCA-950C-F8ABA4F327E2}"/>
                </a:ext>
              </a:extLst>
            </p:cNvPr>
            <p:cNvSpPr/>
            <p:nvPr/>
          </p:nvSpPr>
          <p:spPr>
            <a:xfrm>
              <a:off x="9215494" y="4742697"/>
              <a:ext cx="289258" cy="48209"/>
            </a:xfrm>
            <a:custGeom>
              <a:avLst/>
              <a:gdLst>
                <a:gd name="connsiteX0" fmla="*/ 289259 w 289258"/>
                <a:gd name="connsiteY0" fmla="*/ 24105 h 48209"/>
                <a:gd name="connsiteX1" fmla="*/ 265154 w 289258"/>
                <a:gd name="connsiteY1" fmla="*/ 0 h 48209"/>
                <a:gd name="connsiteX2" fmla="*/ 24105 w 289258"/>
                <a:gd name="connsiteY2" fmla="*/ 0 h 48209"/>
                <a:gd name="connsiteX3" fmla="*/ 0 w 289258"/>
                <a:gd name="connsiteY3" fmla="*/ 24105 h 48209"/>
                <a:gd name="connsiteX4" fmla="*/ 24105 w 289258"/>
                <a:gd name="connsiteY4" fmla="*/ 48210 h 48209"/>
                <a:gd name="connsiteX5" fmla="*/ 265154 w 289258"/>
                <a:gd name="connsiteY5" fmla="*/ 48210 h 48209"/>
                <a:gd name="connsiteX6" fmla="*/ 289259 w 289258"/>
                <a:gd name="connsiteY6" fmla="*/ 24105 h 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258" h="48209">
                  <a:moveTo>
                    <a:pt x="289259" y="24105"/>
                  </a:moveTo>
                  <a:cubicBezTo>
                    <a:pt x="289259" y="10792"/>
                    <a:pt x="278467" y="0"/>
                    <a:pt x="265154" y="0"/>
                  </a:cubicBezTo>
                  <a:lnTo>
                    <a:pt x="24105" y="0"/>
                  </a:lnTo>
                  <a:cubicBezTo>
                    <a:pt x="10792" y="0"/>
                    <a:pt x="0" y="10792"/>
                    <a:pt x="0" y="24105"/>
                  </a:cubicBezTo>
                  <a:cubicBezTo>
                    <a:pt x="0" y="37418"/>
                    <a:pt x="10792" y="48210"/>
                    <a:pt x="24105" y="48210"/>
                  </a:cubicBezTo>
                  <a:lnTo>
                    <a:pt x="265154" y="48210"/>
                  </a:lnTo>
                  <a:cubicBezTo>
                    <a:pt x="278467" y="48210"/>
                    <a:pt x="289259" y="37418"/>
                    <a:pt x="289259" y="24105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9A1369-BF77-4FA8-9B12-F62DFB1823EA}"/>
                </a:ext>
              </a:extLst>
            </p:cNvPr>
            <p:cNvSpPr/>
            <p:nvPr/>
          </p:nvSpPr>
          <p:spPr>
            <a:xfrm>
              <a:off x="9287809" y="4844612"/>
              <a:ext cx="144629" cy="66818"/>
            </a:xfrm>
            <a:custGeom>
              <a:avLst/>
              <a:gdLst>
                <a:gd name="connsiteX0" fmla="*/ 72315 w 144629"/>
                <a:gd name="connsiteY0" fmla="*/ 66819 h 66818"/>
                <a:gd name="connsiteX1" fmla="*/ 144629 w 144629"/>
                <a:gd name="connsiteY1" fmla="*/ 0 h 66818"/>
                <a:gd name="connsiteX2" fmla="*/ 0 w 144629"/>
                <a:gd name="connsiteY2" fmla="*/ 0 h 66818"/>
                <a:gd name="connsiteX3" fmla="*/ 72315 w 144629"/>
                <a:gd name="connsiteY3" fmla="*/ 66819 h 6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629" h="66818">
                  <a:moveTo>
                    <a:pt x="72315" y="66819"/>
                  </a:moveTo>
                  <a:cubicBezTo>
                    <a:pt x="110147" y="66787"/>
                    <a:pt x="141614" y="37712"/>
                    <a:pt x="144629" y="0"/>
                  </a:cubicBezTo>
                  <a:lnTo>
                    <a:pt x="0" y="0"/>
                  </a:lnTo>
                  <a:cubicBezTo>
                    <a:pt x="3071" y="37686"/>
                    <a:pt x="34506" y="66730"/>
                    <a:pt x="72315" y="66819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5E84DF-20D3-4F32-BEC6-046D1C1482C9}"/>
                </a:ext>
              </a:extLst>
            </p:cNvPr>
            <p:cNvSpPr/>
            <p:nvPr/>
          </p:nvSpPr>
          <p:spPr>
            <a:xfrm>
              <a:off x="9230198" y="4188381"/>
              <a:ext cx="259850" cy="361693"/>
            </a:xfrm>
            <a:custGeom>
              <a:avLst/>
              <a:gdLst>
                <a:gd name="connsiteX0" fmla="*/ 127515 w 259850"/>
                <a:gd name="connsiteY0" fmla="*/ 361694 h 361693"/>
                <a:gd name="connsiteX1" fmla="*/ 259851 w 259850"/>
                <a:gd name="connsiteY1" fmla="*/ 117921 h 361693"/>
                <a:gd name="connsiteX2" fmla="*/ 127515 w 259850"/>
                <a:gd name="connsiteY2" fmla="*/ 144196 h 361693"/>
                <a:gd name="connsiteX3" fmla="*/ 127515 w 259850"/>
                <a:gd name="connsiteY3" fmla="*/ 0 h 361693"/>
                <a:gd name="connsiteX4" fmla="*/ 0 w 259850"/>
                <a:gd name="connsiteY4" fmla="*/ 249076 h 361693"/>
                <a:gd name="connsiteX5" fmla="*/ 127515 w 259850"/>
                <a:gd name="connsiteY5" fmla="*/ 220150 h 361693"/>
                <a:gd name="connsiteX6" fmla="*/ 127515 w 259850"/>
                <a:gd name="connsiteY6" fmla="*/ 361694 h 36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850" h="361693">
                  <a:moveTo>
                    <a:pt x="127515" y="361694"/>
                  </a:moveTo>
                  <a:lnTo>
                    <a:pt x="259851" y="117921"/>
                  </a:lnTo>
                  <a:lnTo>
                    <a:pt x="127515" y="144196"/>
                  </a:lnTo>
                  <a:lnTo>
                    <a:pt x="127515" y="0"/>
                  </a:lnTo>
                  <a:lnTo>
                    <a:pt x="0" y="249076"/>
                  </a:lnTo>
                  <a:lnTo>
                    <a:pt x="127515" y="220150"/>
                  </a:lnTo>
                  <a:lnTo>
                    <a:pt x="127515" y="361694"/>
                  </a:ln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81B30B-466A-4CBE-9715-0261387CDBF2}"/>
                </a:ext>
              </a:extLst>
            </p:cNvPr>
            <p:cNvSpPr/>
            <p:nvPr/>
          </p:nvSpPr>
          <p:spPr>
            <a:xfrm>
              <a:off x="8667397" y="4868139"/>
              <a:ext cx="373192" cy="373192"/>
            </a:xfrm>
            <a:custGeom>
              <a:avLst/>
              <a:gdLst>
                <a:gd name="connsiteX0" fmla="*/ 186524 w 373192"/>
                <a:gd name="connsiteY0" fmla="*/ 373192 h 373192"/>
                <a:gd name="connsiteX1" fmla="*/ 373192 w 373192"/>
                <a:gd name="connsiteY1" fmla="*/ 186668 h 373192"/>
                <a:gd name="connsiteX2" fmla="*/ 186668 w 373192"/>
                <a:gd name="connsiteY2" fmla="*/ 0 h 373192"/>
                <a:gd name="connsiteX3" fmla="*/ 0 w 373192"/>
                <a:gd name="connsiteY3" fmla="*/ 186524 h 373192"/>
                <a:gd name="connsiteX4" fmla="*/ 0 w 373192"/>
                <a:gd name="connsiteY4" fmla="*/ 186596 h 373192"/>
                <a:gd name="connsiteX5" fmla="*/ 186500 w 373192"/>
                <a:gd name="connsiteY5" fmla="*/ 373192 h 373192"/>
                <a:gd name="connsiteX6" fmla="*/ 186524 w 373192"/>
                <a:gd name="connsiteY6" fmla="*/ 373192 h 373192"/>
                <a:gd name="connsiteX7" fmla="*/ 186524 w 373192"/>
                <a:gd name="connsiteY7" fmla="*/ 48234 h 373192"/>
                <a:gd name="connsiteX8" fmla="*/ 324982 w 373192"/>
                <a:gd name="connsiteY8" fmla="*/ 186548 h 373192"/>
                <a:gd name="connsiteX9" fmla="*/ 186668 w 373192"/>
                <a:gd name="connsiteY9" fmla="*/ 325006 h 373192"/>
                <a:gd name="connsiteX10" fmla="*/ 48210 w 373192"/>
                <a:gd name="connsiteY10" fmla="*/ 186693 h 373192"/>
                <a:gd name="connsiteX11" fmla="*/ 48210 w 373192"/>
                <a:gd name="connsiteY11" fmla="*/ 186596 h 373192"/>
                <a:gd name="connsiteX12" fmla="*/ 186524 w 373192"/>
                <a:gd name="connsiteY12" fmla="*/ 48234 h 3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192" h="373192">
                  <a:moveTo>
                    <a:pt x="186524" y="373192"/>
                  </a:moveTo>
                  <a:cubicBezTo>
                    <a:pt x="289577" y="373233"/>
                    <a:pt x="373151" y="289722"/>
                    <a:pt x="373192" y="186668"/>
                  </a:cubicBezTo>
                  <a:cubicBezTo>
                    <a:pt x="373233" y="83615"/>
                    <a:pt x="289722" y="41"/>
                    <a:pt x="186668" y="0"/>
                  </a:cubicBezTo>
                  <a:cubicBezTo>
                    <a:pt x="83615" y="-41"/>
                    <a:pt x="41" y="83471"/>
                    <a:pt x="0" y="186524"/>
                  </a:cubicBezTo>
                  <a:cubicBezTo>
                    <a:pt x="0" y="186548"/>
                    <a:pt x="0" y="186572"/>
                    <a:pt x="0" y="186596"/>
                  </a:cubicBezTo>
                  <a:cubicBezTo>
                    <a:pt x="-27" y="289623"/>
                    <a:pt x="83473" y="373166"/>
                    <a:pt x="186500" y="373192"/>
                  </a:cubicBezTo>
                  <a:cubicBezTo>
                    <a:pt x="186507" y="373192"/>
                    <a:pt x="186516" y="373192"/>
                    <a:pt x="186524" y="373192"/>
                  </a:cubicBezTo>
                  <a:close/>
                  <a:moveTo>
                    <a:pt x="186524" y="48234"/>
                  </a:moveTo>
                  <a:cubicBezTo>
                    <a:pt x="262953" y="48193"/>
                    <a:pt x="324941" y="110118"/>
                    <a:pt x="324982" y="186548"/>
                  </a:cubicBezTo>
                  <a:cubicBezTo>
                    <a:pt x="325023" y="262977"/>
                    <a:pt x="263098" y="324965"/>
                    <a:pt x="186668" y="325006"/>
                  </a:cubicBezTo>
                  <a:cubicBezTo>
                    <a:pt x="110239" y="325047"/>
                    <a:pt x="48251" y="263122"/>
                    <a:pt x="48210" y="186693"/>
                  </a:cubicBezTo>
                  <a:cubicBezTo>
                    <a:pt x="48210" y="186661"/>
                    <a:pt x="48210" y="186627"/>
                    <a:pt x="48210" y="186596"/>
                  </a:cubicBezTo>
                  <a:cubicBezTo>
                    <a:pt x="48277" y="110227"/>
                    <a:pt x="110155" y="48328"/>
                    <a:pt x="186524" y="48234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ABFA61-3146-4FAB-98E6-7DEC22EF4088}"/>
                </a:ext>
              </a:extLst>
            </p:cNvPr>
            <p:cNvSpPr/>
            <p:nvPr/>
          </p:nvSpPr>
          <p:spPr>
            <a:xfrm>
              <a:off x="9679803" y="4863221"/>
              <a:ext cx="373143" cy="373143"/>
            </a:xfrm>
            <a:custGeom>
              <a:avLst/>
              <a:gdLst>
                <a:gd name="connsiteX0" fmla="*/ 186524 w 373143"/>
                <a:gd name="connsiteY0" fmla="*/ 373144 h 373143"/>
                <a:gd name="connsiteX1" fmla="*/ 373144 w 373143"/>
                <a:gd name="connsiteY1" fmla="*/ 186620 h 373143"/>
                <a:gd name="connsiteX2" fmla="*/ 186620 w 373143"/>
                <a:gd name="connsiteY2" fmla="*/ 0 h 373143"/>
                <a:gd name="connsiteX3" fmla="*/ 0 w 373143"/>
                <a:gd name="connsiteY3" fmla="*/ 186524 h 373143"/>
                <a:gd name="connsiteX4" fmla="*/ 0 w 373143"/>
                <a:gd name="connsiteY4" fmla="*/ 186572 h 373143"/>
                <a:gd name="connsiteX5" fmla="*/ 186524 w 373143"/>
                <a:gd name="connsiteY5" fmla="*/ 373144 h 373143"/>
                <a:gd name="connsiteX6" fmla="*/ 186524 w 373143"/>
                <a:gd name="connsiteY6" fmla="*/ 48210 h 373143"/>
                <a:gd name="connsiteX7" fmla="*/ 324934 w 373143"/>
                <a:gd name="connsiteY7" fmla="*/ 186524 h 373143"/>
                <a:gd name="connsiteX8" fmla="*/ 186620 w 373143"/>
                <a:gd name="connsiteY8" fmla="*/ 324934 h 373143"/>
                <a:gd name="connsiteX9" fmla="*/ 48210 w 373143"/>
                <a:gd name="connsiteY9" fmla="*/ 186620 h 373143"/>
                <a:gd name="connsiteX10" fmla="*/ 48210 w 373143"/>
                <a:gd name="connsiteY10" fmla="*/ 186572 h 373143"/>
                <a:gd name="connsiteX11" fmla="*/ 186524 w 373143"/>
                <a:gd name="connsiteY11" fmla="*/ 48210 h 37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143" h="373143">
                  <a:moveTo>
                    <a:pt x="186524" y="373144"/>
                  </a:moveTo>
                  <a:cubicBezTo>
                    <a:pt x="289565" y="373170"/>
                    <a:pt x="373117" y="289661"/>
                    <a:pt x="373144" y="186620"/>
                  </a:cubicBezTo>
                  <a:cubicBezTo>
                    <a:pt x="373170" y="83579"/>
                    <a:pt x="289661" y="26"/>
                    <a:pt x="186620" y="0"/>
                  </a:cubicBezTo>
                  <a:cubicBezTo>
                    <a:pt x="83579" y="-26"/>
                    <a:pt x="27" y="83482"/>
                    <a:pt x="0" y="186524"/>
                  </a:cubicBezTo>
                  <a:cubicBezTo>
                    <a:pt x="0" y="186541"/>
                    <a:pt x="0" y="186555"/>
                    <a:pt x="0" y="186572"/>
                  </a:cubicBezTo>
                  <a:cubicBezTo>
                    <a:pt x="-14" y="289599"/>
                    <a:pt x="83497" y="373129"/>
                    <a:pt x="186524" y="373144"/>
                  </a:cubicBezTo>
                  <a:close/>
                  <a:moveTo>
                    <a:pt x="186524" y="48210"/>
                  </a:moveTo>
                  <a:cubicBezTo>
                    <a:pt x="262939" y="48183"/>
                    <a:pt x="324908" y="110109"/>
                    <a:pt x="324934" y="186524"/>
                  </a:cubicBezTo>
                  <a:cubicBezTo>
                    <a:pt x="324960" y="262939"/>
                    <a:pt x="263035" y="324908"/>
                    <a:pt x="186620" y="324934"/>
                  </a:cubicBezTo>
                  <a:cubicBezTo>
                    <a:pt x="110205" y="324960"/>
                    <a:pt x="48236" y="263035"/>
                    <a:pt x="48210" y="186620"/>
                  </a:cubicBezTo>
                  <a:cubicBezTo>
                    <a:pt x="48210" y="186603"/>
                    <a:pt x="48210" y="186589"/>
                    <a:pt x="48210" y="186572"/>
                  </a:cubicBezTo>
                  <a:cubicBezTo>
                    <a:pt x="48277" y="110203"/>
                    <a:pt x="110154" y="48304"/>
                    <a:pt x="186524" y="48210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0232F0-4410-4924-A684-A3B20E254F48}"/>
                </a:ext>
              </a:extLst>
            </p:cNvPr>
            <p:cNvSpPr/>
            <p:nvPr/>
          </p:nvSpPr>
          <p:spPr>
            <a:xfrm>
              <a:off x="9515431" y="5270401"/>
              <a:ext cx="736573" cy="359404"/>
            </a:xfrm>
            <a:custGeom>
              <a:avLst/>
              <a:gdLst>
                <a:gd name="connsiteX0" fmla="*/ 691569 w 736573"/>
                <a:gd name="connsiteY0" fmla="*/ 113944 h 359404"/>
                <a:gd name="connsiteX1" fmla="*/ 506974 w 736573"/>
                <a:gd name="connsiteY1" fmla="*/ 23647 h 359404"/>
                <a:gd name="connsiteX2" fmla="*/ 350895 w 736573"/>
                <a:gd name="connsiteY2" fmla="*/ 0 h 359404"/>
                <a:gd name="connsiteX3" fmla="*/ 195129 w 736573"/>
                <a:gd name="connsiteY3" fmla="*/ 23551 h 359404"/>
                <a:gd name="connsiteX4" fmla="*/ 10413 w 736573"/>
                <a:gd name="connsiteY4" fmla="*/ 113775 h 359404"/>
                <a:gd name="connsiteX5" fmla="*/ 0 w 736573"/>
                <a:gd name="connsiteY5" fmla="*/ 123176 h 359404"/>
                <a:gd name="connsiteX6" fmla="*/ 14608 w 736573"/>
                <a:gd name="connsiteY6" fmla="*/ 127033 h 359404"/>
                <a:gd name="connsiteX7" fmla="*/ 57056 w 736573"/>
                <a:gd name="connsiteY7" fmla="*/ 140676 h 359404"/>
                <a:gd name="connsiteX8" fmla="*/ 208098 w 736573"/>
                <a:gd name="connsiteY8" fmla="*/ 70097 h 359404"/>
                <a:gd name="connsiteX9" fmla="*/ 350895 w 736573"/>
                <a:gd name="connsiteY9" fmla="*/ 48403 h 359404"/>
                <a:gd name="connsiteX10" fmla="*/ 493427 w 736573"/>
                <a:gd name="connsiteY10" fmla="*/ 70097 h 359404"/>
                <a:gd name="connsiteX11" fmla="*/ 661246 w 736573"/>
                <a:gd name="connsiteY11" fmla="*/ 151620 h 359404"/>
                <a:gd name="connsiteX12" fmla="*/ 688364 w 736573"/>
                <a:gd name="connsiteY12" fmla="*/ 205133 h 359404"/>
                <a:gd name="connsiteX13" fmla="*/ 688364 w 736573"/>
                <a:gd name="connsiteY13" fmla="*/ 359404 h 359404"/>
                <a:gd name="connsiteX14" fmla="*/ 736573 w 736573"/>
                <a:gd name="connsiteY14" fmla="*/ 359404 h 359404"/>
                <a:gd name="connsiteX15" fmla="*/ 736573 w 736573"/>
                <a:gd name="connsiteY15" fmla="*/ 205133 h 359404"/>
                <a:gd name="connsiteX16" fmla="*/ 691569 w 736573"/>
                <a:gd name="connsiteY16" fmla="*/ 113944 h 359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6573" h="359404">
                  <a:moveTo>
                    <a:pt x="691569" y="113944"/>
                  </a:moveTo>
                  <a:cubicBezTo>
                    <a:pt x="636772" y="71678"/>
                    <a:pt x="573976" y="40962"/>
                    <a:pt x="506974" y="23647"/>
                  </a:cubicBezTo>
                  <a:cubicBezTo>
                    <a:pt x="456402" y="8097"/>
                    <a:pt x="403803" y="128"/>
                    <a:pt x="350895" y="0"/>
                  </a:cubicBezTo>
                  <a:cubicBezTo>
                    <a:pt x="298153" y="856"/>
                    <a:pt x="245766" y="8777"/>
                    <a:pt x="195129" y="23551"/>
                  </a:cubicBezTo>
                  <a:cubicBezTo>
                    <a:pt x="128838" y="42810"/>
                    <a:pt x="66356" y="73332"/>
                    <a:pt x="10413" y="113775"/>
                  </a:cubicBezTo>
                  <a:cubicBezTo>
                    <a:pt x="6769" y="116711"/>
                    <a:pt x="3293" y="119850"/>
                    <a:pt x="0" y="123176"/>
                  </a:cubicBezTo>
                  <a:cubicBezTo>
                    <a:pt x="4821" y="124526"/>
                    <a:pt x="9642" y="125586"/>
                    <a:pt x="14608" y="127033"/>
                  </a:cubicBezTo>
                  <a:cubicBezTo>
                    <a:pt x="29263" y="131203"/>
                    <a:pt x="43292" y="135831"/>
                    <a:pt x="57056" y="140676"/>
                  </a:cubicBezTo>
                  <a:cubicBezTo>
                    <a:pt x="103598" y="109742"/>
                    <a:pt x="154510" y="85951"/>
                    <a:pt x="208098" y="70097"/>
                  </a:cubicBezTo>
                  <a:cubicBezTo>
                    <a:pt x="254521" y="56552"/>
                    <a:pt x="302543" y="49256"/>
                    <a:pt x="350895" y="48403"/>
                  </a:cubicBezTo>
                  <a:cubicBezTo>
                    <a:pt x="399218" y="48545"/>
                    <a:pt x="447252" y="55856"/>
                    <a:pt x="493427" y="70097"/>
                  </a:cubicBezTo>
                  <a:cubicBezTo>
                    <a:pt x="554297" y="85666"/>
                    <a:pt x="611382" y="113397"/>
                    <a:pt x="661246" y="151620"/>
                  </a:cubicBezTo>
                  <a:cubicBezTo>
                    <a:pt x="677868" y="164475"/>
                    <a:pt x="687826" y="184125"/>
                    <a:pt x="688364" y="205133"/>
                  </a:cubicBezTo>
                  <a:lnTo>
                    <a:pt x="688364" y="359404"/>
                  </a:lnTo>
                  <a:lnTo>
                    <a:pt x="736573" y="359404"/>
                  </a:lnTo>
                  <a:lnTo>
                    <a:pt x="736573" y="205133"/>
                  </a:lnTo>
                  <a:cubicBezTo>
                    <a:pt x="736058" y="169513"/>
                    <a:pt x="719526" y="136021"/>
                    <a:pt x="691569" y="113944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E90192E-04F3-49C1-99F2-AFADEDC3EA61}"/>
                </a:ext>
              </a:extLst>
            </p:cNvPr>
            <p:cNvSpPr/>
            <p:nvPr/>
          </p:nvSpPr>
          <p:spPr>
            <a:xfrm>
              <a:off x="8468242" y="5275415"/>
              <a:ext cx="732523" cy="359162"/>
            </a:xfrm>
            <a:custGeom>
              <a:avLst/>
              <a:gdLst>
                <a:gd name="connsiteX0" fmla="*/ 676335 w 732523"/>
                <a:gd name="connsiteY0" fmla="*/ 137398 h 359162"/>
                <a:gd name="connsiteX1" fmla="*/ 722882 w 732523"/>
                <a:gd name="connsiteY1" fmla="*/ 121874 h 359162"/>
                <a:gd name="connsiteX2" fmla="*/ 732524 w 732523"/>
                <a:gd name="connsiteY2" fmla="*/ 119464 h 359162"/>
                <a:gd name="connsiteX3" fmla="*/ 726377 w 732523"/>
                <a:gd name="connsiteY3" fmla="*/ 113968 h 359162"/>
                <a:gd name="connsiteX4" fmla="*/ 541782 w 732523"/>
                <a:gd name="connsiteY4" fmla="*/ 23623 h 359162"/>
                <a:gd name="connsiteX5" fmla="*/ 385678 w 732523"/>
                <a:gd name="connsiteY5" fmla="*/ 0 h 359162"/>
                <a:gd name="connsiteX6" fmla="*/ 229913 w 732523"/>
                <a:gd name="connsiteY6" fmla="*/ 23526 h 359162"/>
                <a:gd name="connsiteX7" fmla="*/ 45197 w 732523"/>
                <a:gd name="connsiteY7" fmla="*/ 113775 h 359162"/>
                <a:gd name="connsiteX8" fmla="*/ 0 w 732523"/>
                <a:gd name="connsiteY8" fmla="*/ 204892 h 359162"/>
                <a:gd name="connsiteX9" fmla="*/ 0 w 732523"/>
                <a:gd name="connsiteY9" fmla="*/ 359163 h 359162"/>
                <a:gd name="connsiteX10" fmla="*/ 48210 w 732523"/>
                <a:gd name="connsiteY10" fmla="*/ 359163 h 359162"/>
                <a:gd name="connsiteX11" fmla="*/ 48210 w 732523"/>
                <a:gd name="connsiteY11" fmla="*/ 204892 h 359162"/>
                <a:gd name="connsiteX12" fmla="*/ 74436 w 732523"/>
                <a:gd name="connsiteY12" fmla="*/ 152054 h 359162"/>
                <a:gd name="connsiteX13" fmla="*/ 242881 w 732523"/>
                <a:gd name="connsiteY13" fmla="*/ 69904 h 359162"/>
                <a:gd name="connsiteX14" fmla="*/ 385678 w 732523"/>
                <a:gd name="connsiteY14" fmla="*/ 48210 h 359162"/>
                <a:gd name="connsiteX15" fmla="*/ 528211 w 732523"/>
                <a:gd name="connsiteY15" fmla="*/ 69904 h 359162"/>
                <a:gd name="connsiteX16" fmla="*/ 676335 w 732523"/>
                <a:gd name="connsiteY16" fmla="*/ 137398 h 3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523" h="359162">
                  <a:moveTo>
                    <a:pt x="676335" y="137398"/>
                  </a:moveTo>
                  <a:cubicBezTo>
                    <a:pt x="691835" y="131565"/>
                    <a:pt x="707382" y="126286"/>
                    <a:pt x="722882" y="121874"/>
                  </a:cubicBezTo>
                  <a:cubicBezTo>
                    <a:pt x="726184" y="120983"/>
                    <a:pt x="729245" y="120356"/>
                    <a:pt x="732524" y="119464"/>
                  </a:cubicBezTo>
                  <a:cubicBezTo>
                    <a:pt x="730499" y="117608"/>
                    <a:pt x="728546" y="115679"/>
                    <a:pt x="726377" y="113968"/>
                  </a:cubicBezTo>
                  <a:cubicBezTo>
                    <a:pt x="671587" y="71681"/>
                    <a:pt x="608788" y="40947"/>
                    <a:pt x="541782" y="23623"/>
                  </a:cubicBezTo>
                  <a:cubicBezTo>
                    <a:pt x="491198" y="8090"/>
                    <a:pt x="438593" y="130"/>
                    <a:pt x="385678" y="0"/>
                  </a:cubicBezTo>
                  <a:cubicBezTo>
                    <a:pt x="332939" y="863"/>
                    <a:pt x="280555" y="8774"/>
                    <a:pt x="229913" y="23526"/>
                  </a:cubicBezTo>
                  <a:cubicBezTo>
                    <a:pt x="163614" y="42781"/>
                    <a:pt x="101130" y="73310"/>
                    <a:pt x="45197" y="113775"/>
                  </a:cubicBezTo>
                  <a:cubicBezTo>
                    <a:pt x="17199" y="135809"/>
                    <a:pt x="603" y="169269"/>
                    <a:pt x="0" y="204892"/>
                  </a:cubicBezTo>
                  <a:lnTo>
                    <a:pt x="0" y="359163"/>
                  </a:lnTo>
                  <a:lnTo>
                    <a:pt x="48210" y="359163"/>
                  </a:lnTo>
                  <a:lnTo>
                    <a:pt x="48210" y="204892"/>
                  </a:lnTo>
                  <a:cubicBezTo>
                    <a:pt x="48658" y="184255"/>
                    <a:pt x="58271" y="164890"/>
                    <a:pt x="74436" y="152054"/>
                  </a:cubicBezTo>
                  <a:cubicBezTo>
                    <a:pt x="125570" y="115402"/>
                    <a:pt x="182515" y="87629"/>
                    <a:pt x="242881" y="69904"/>
                  </a:cubicBezTo>
                  <a:cubicBezTo>
                    <a:pt x="289305" y="56360"/>
                    <a:pt x="337326" y="49066"/>
                    <a:pt x="385678" y="48210"/>
                  </a:cubicBezTo>
                  <a:cubicBezTo>
                    <a:pt x="433999" y="48366"/>
                    <a:pt x="482030" y="55677"/>
                    <a:pt x="528211" y="69904"/>
                  </a:cubicBezTo>
                  <a:cubicBezTo>
                    <a:pt x="580991" y="84022"/>
                    <a:pt x="631049" y="106833"/>
                    <a:pt x="676335" y="137398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3D8BDF-B1A6-4F5A-A776-F7F3F84AFCAD}"/>
                </a:ext>
              </a:extLst>
            </p:cNvPr>
            <p:cNvSpPr/>
            <p:nvPr/>
          </p:nvSpPr>
          <p:spPr>
            <a:xfrm>
              <a:off x="8974445" y="5420044"/>
              <a:ext cx="771356" cy="359162"/>
            </a:xfrm>
            <a:custGeom>
              <a:avLst/>
              <a:gdLst>
                <a:gd name="connsiteX0" fmla="*/ 726353 w 771356"/>
                <a:gd name="connsiteY0" fmla="*/ 113896 h 359162"/>
                <a:gd name="connsiteX1" fmla="*/ 541758 w 771356"/>
                <a:gd name="connsiteY1" fmla="*/ 23551 h 359162"/>
                <a:gd name="connsiteX2" fmla="*/ 385678 w 771356"/>
                <a:gd name="connsiteY2" fmla="*/ 0 h 359162"/>
                <a:gd name="connsiteX3" fmla="*/ 229912 w 771356"/>
                <a:gd name="connsiteY3" fmla="*/ 23526 h 359162"/>
                <a:gd name="connsiteX4" fmla="*/ 45197 w 771356"/>
                <a:gd name="connsiteY4" fmla="*/ 113775 h 359162"/>
                <a:gd name="connsiteX5" fmla="*/ 0 w 771356"/>
                <a:gd name="connsiteY5" fmla="*/ 204892 h 359162"/>
                <a:gd name="connsiteX6" fmla="*/ 0 w 771356"/>
                <a:gd name="connsiteY6" fmla="*/ 359163 h 359162"/>
                <a:gd name="connsiteX7" fmla="*/ 48210 w 771356"/>
                <a:gd name="connsiteY7" fmla="*/ 359163 h 359162"/>
                <a:gd name="connsiteX8" fmla="*/ 48210 w 771356"/>
                <a:gd name="connsiteY8" fmla="*/ 204892 h 359162"/>
                <a:gd name="connsiteX9" fmla="*/ 74436 w 771356"/>
                <a:gd name="connsiteY9" fmla="*/ 152054 h 359162"/>
                <a:gd name="connsiteX10" fmla="*/ 242881 w 771356"/>
                <a:gd name="connsiteY10" fmla="*/ 69904 h 359162"/>
                <a:gd name="connsiteX11" fmla="*/ 385678 w 771356"/>
                <a:gd name="connsiteY11" fmla="*/ 48210 h 359162"/>
                <a:gd name="connsiteX12" fmla="*/ 528211 w 771356"/>
                <a:gd name="connsiteY12" fmla="*/ 69904 h 359162"/>
                <a:gd name="connsiteX13" fmla="*/ 696029 w 771356"/>
                <a:gd name="connsiteY13" fmla="*/ 151427 h 359162"/>
                <a:gd name="connsiteX14" fmla="*/ 723147 w 771356"/>
                <a:gd name="connsiteY14" fmla="*/ 204892 h 359162"/>
                <a:gd name="connsiteX15" fmla="*/ 723147 w 771356"/>
                <a:gd name="connsiteY15" fmla="*/ 359163 h 359162"/>
                <a:gd name="connsiteX16" fmla="*/ 771357 w 771356"/>
                <a:gd name="connsiteY16" fmla="*/ 359163 h 359162"/>
                <a:gd name="connsiteX17" fmla="*/ 771357 w 771356"/>
                <a:gd name="connsiteY17" fmla="*/ 204892 h 359162"/>
                <a:gd name="connsiteX18" fmla="*/ 726353 w 771356"/>
                <a:gd name="connsiteY18" fmla="*/ 113896 h 3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1356" h="359162">
                  <a:moveTo>
                    <a:pt x="726353" y="113896"/>
                  </a:moveTo>
                  <a:cubicBezTo>
                    <a:pt x="671562" y="71608"/>
                    <a:pt x="608764" y="40875"/>
                    <a:pt x="541758" y="23551"/>
                  </a:cubicBezTo>
                  <a:cubicBezTo>
                    <a:pt x="491178" y="8044"/>
                    <a:pt x="438581" y="109"/>
                    <a:pt x="385678" y="0"/>
                  </a:cubicBezTo>
                  <a:cubicBezTo>
                    <a:pt x="332939" y="863"/>
                    <a:pt x="280554" y="8774"/>
                    <a:pt x="229912" y="23526"/>
                  </a:cubicBezTo>
                  <a:cubicBezTo>
                    <a:pt x="163614" y="42779"/>
                    <a:pt x="101130" y="73310"/>
                    <a:pt x="45197" y="113775"/>
                  </a:cubicBezTo>
                  <a:cubicBezTo>
                    <a:pt x="17199" y="135809"/>
                    <a:pt x="603" y="169269"/>
                    <a:pt x="0" y="204892"/>
                  </a:cubicBezTo>
                  <a:lnTo>
                    <a:pt x="0" y="359163"/>
                  </a:lnTo>
                  <a:lnTo>
                    <a:pt x="48210" y="359163"/>
                  </a:lnTo>
                  <a:lnTo>
                    <a:pt x="48210" y="204892"/>
                  </a:lnTo>
                  <a:cubicBezTo>
                    <a:pt x="48658" y="184255"/>
                    <a:pt x="58271" y="164890"/>
                    <a:pt x="74436" y="152054"/>
                  </a:cubicBezTo>
                  <a:cubicBezTo>
                    <a:pt x="125570" y="115402"/>
                    <a:pt x="182515" y="87629"/>
                    <a:pt x="242881" y="69904"/>
                  </a:cubicBezTo>
                  <a:cubicBezTo>
                    <a:pt x="289305" y="56360"/>
                    <a:pt x="337326" y="49066"/>
                    <a:pt x="385678" y="48210"/>
                  </a:cubicBezTo>
                  <a:cubicBezTo>
                    <a:pt x="433999" y="48366"/>
                    <a:pt x="482030" y="55677"/>
                    <a:pt x="528211" y="69904"/>
                  </a:cubicBezTo>
                  <a:cubicBezTo>
                    <a:pt x="589078" y="85478"/>
                    <a:pt x="646163" y="113209"/>
                    <a:pt x="696029" y="151427"/>
                  </a:cubicBezTo>
                  <a:cubicBezTo>
                    <a:pt x="712640" y="164273"/>
                    <a:pt x="722595" y="183901"/>
                    <a:pt x="723147" y="204892"/>
                  </a:cubicBezTo>
                  <a:lnTo>
                    <a:pt x="723147" y="359163"/>
                  </a:lnTo>
                  <a:lnTo>
                    <a:pt x="771357" y="359163"/>
                  </a:lnTo>
                  <a:lnTo>
                    <a:pt x="771357" y="204892"/>
                  </a:lnTo>
                  <a:cubicBezTo>
                    <a:pt x="770793" y="169337"/>
                    <a:pt x="754266" y="135923"/>
                    <a:pt x="726353" y="113896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64EBB9-CE2A-453C-88CB-F50826901815}"/>
                </a:ext>
              </a:extLst>
            </p:cNvPr>
            <p:cNvSpPr/>
            <p:nvPr/>
          </p:nvSpPr>
          <p:spPr>
            <a:xfrm>
              <a:off x="9173600" y="5012768"/>
              <a:ext cx="373192" cy="373191"/>
            </a:xfrm>
            <a:custGeom>
              <a:avLst/>
              <a:gdLst>
                <a:gd name="connsiteX0" fmla="*/ 186524 w 373192"/>
                <a:gd name="connsiteY0" fmla="*/ 373192 h 373191"/>
                <a:gd name="connsiteX1" fmla="*/ 373192 w 373192"/>
                <a:gd name="connsiteY1" fmla="*/ 186668 h 373191"/>
                <a:gd name="connsiteX2" fmla="*/ 186668 w 373192"/>
                <a:gd name="connsiteY2" fmla="*/ 0 h 373191"/>
                <a:gd name="connsiteX3" fmla="*/ 0 w 373192"/>
                <a:gd name="connsiteY3" fmla="*/ 186524 h 373191"/>
                <a:gd name="connsiteX4" fmla="*/ 0 w 373192"/>
                <a:gd name="connsiteY4" fmla="*/ 186596 h 373191"/>
                <a:gd name="connsiteX5" fmla="*/ 186500 w 373192"/>
                <a:gd name="connsiteY5" fmla="*/ 373192 h 373191"/>
                <a:gd name="connsiteX6" fmla="*/ 186524 w 373192"/>
                <a:gd name="connsiteY6" fmla="*/ 373192 h 373191"/>
                <a:gd name="connsiteX7" fmla="*/ 186524 w 373192"/>
                <a:gd name="connsiteY7" fmla="*/ 48234 h 373191"/>
                <a:gd name="connsiteX8" fmla="*/ 324982 w 373192"/>
                <a:gd name="connsiteY8" fmla="*/ 186548 h 373191"/>
                <a:gd name="connsiteX9" fmla="*/ 186668 w 373192"/>
                <a:gd name="connsiteY9" fmla="*/ 325006 h 373191"/>
                <a:gd name="connsiteX10" fmla="*/ 48210 w 373192"/>
                <a:gd name="connsiteY10" fmla="*/ 186693 h 373191"/>
                <a:gd name="connsiteX11" fmla="*/ 48210 w 373192"/>
                <a:gd name="connsiteY11" fmla="*/ 186596 h 373191"/>
                <a:gd name="connsiteX12" fmla="*/ 186524 w 373192"/>
                <a:gd name="connsiteY12" fmla="*/ 48234 h 37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192" h="373191">
                  <a:moveTo>
                    <a:pt x="186524" y="373192"/>
                  </a:moveTo>
                  <a:cubicBezTo>
                    <a:pt x="289577" y="373233"/>
                    <a:pt x="373151" y="289722"/>
                    <a:pt x="373192" y="186668"/>
                  </a:cubicBezTo>
                  <a:cubicBezTo>
                    <a:pt x="373233" y="83615"/>
                    <a:pt x="289722" y="41"/>
                    <a:pt x="186668" y="0"/>
                  </a:cubicBezTo>
                  <a:cubicBezTo>
                    <a:pt x="83615" y="-41"/>
                    <a:pt x="41" y="83471"/>
                    <a:pt x="0" y="186524"/>
                  </a:cubicBezTo>
                  <a:cubicBezTo>
                    <a:pt x="0" y="186548"/>
                    <a:pt x="0" y="186572"/>
                    <a:pt x="0" y="186596"/>
                  </a:cubicBezTo>
                  <a:cubicBezTo>
                    <a:pt x="-26" y="289623"/>
                    <a:pt x="83473" y="373166"/>
                    <a:pt x="186500" y="373192"/>
                  </a:cubicBezTo>
                  <a:cubicBezTo>
                    <a:pt x="186507" y="373192"/>
                    <a:pt x="186517" y="373192"/>
                    <a:pt x="186524" y="373192"/>
                  </a:cubicBezTo>
                  <a:close/>
                  <a:moveTo>
                    <a:pt x="186524" y="48234"/>
                  </a:moveTo>
                  <a:cubicBezTo>
                    <a:pt x="262953" y="48193"/>
                    <a:pt x="324941" y="110118"/>
                    <a:pt x="324982" y="186548"/>
                  </a:cubicBezTo>
                  <a:cubicBezTo>
                    <a:pt x="325023" y="262977"/>
                    <a:pt x="263098" y="324965"/>
                    <a:pt x="186668" y="325006"/>
                  </a:cubicBezTo>
                  <a:cubicBezTo>
                    <a:pt x="110239" y="325047"/>
                    <a:pt x="48251" y="263122"/>
                    <a:pt x="48210" y="186693"/>
                  </a:cubicBezTo>
                  <a:cubicBezTo>
                    <a:pt x="48210" y="186661"/>
                    <a:pt x="48210" y="186627"/>
                    <a:pt x="48210" y="186596"/>
                  </a:cubicBezTo>
                  <a:cubicBezTo>
                    <a:pt x="48277" y="110227"/>
                    <a:pt x="110155" y="48328"/>
                    <a:pt x="186524" y="48234"/>
                  </a:cubicBezTo>
                  <a:close/>
                </a:path>
              </a:pathLst>
            </a:custGeom>
            <a:solidFill>
              <a:srgbClr val="000000"/>
            </a:solidFill>
            <a:ln w="2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6846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34336 2.59259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 colored pencil standing out from the crowd of black pencils">
            <a:extLst>
              <a:ext uri="{FF2B5EF4-FFF2-40B4-BE49-F238E27FC236}">
                <a16:creationId xmlns:a16="http://schemas.microsoft.com/office/drawing/2014/main" id="{B287FA0E-3719-44F6-97A5-5CBFD2672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0719" y="0"/>
            <a:ext cx="1084128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57A83-2A29-4E4E-B00D-25D3D6D23432}"/>
              </a:ext>
            </a:extLst>
          </p:cNvPr>
          <p:cNvSpPr txBox="1"/>
          <p:nvPr/>
        </p:nvSpPr>
        <p:spPr>
          <a:xfrm>
            <a:off x="123988" y="1144292"/>
            <a:ext cx="5779856" cy="19750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Tại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sao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nên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lập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trình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theo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5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nhóm</a:t>
            </a:r>
            <a:r>
              <a:rPr lang="en-CA" sz="55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183A0-BD4C-439D-9F20-02C504E51D16}"/>
              </a:ext>
            </a:extLst>
          </p:cNvPr>
          <p:cNvGrpSpPr/>
          <p:nvPr/>
        </p:nvGrpSpPr>
        <p:grpSpPr>
          <a:xfrm>
            <a:off x="11122425" y="75415"/>
            <a:ext cx="914400" cy="914400"/>
            <a:chOff x="1393963" y="1027522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2CB72B-830D-403B-91F5-A1C15DBBD7AD}"/>
                </a:ext>
              </a:extLst>
            </p:cNvPr>
            <p:cNvSpPr/>
            <p:nvPr/>
          </p:nvSpPr>
          <p:spPr>
            <a:xfrm>
              <a:off x="1393963" y="1027522"/>
              <a:ext cx="914400" cy="9144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0" name="Graphic 109" descr="Group of men outline">
              <a:extLst>
                <a:ext uri="{FF2B5EF4-FFF2-40B4-BE49-F238E27FC236}">
                  <a16:creationId xmlns:a16="http://schemas.microsoft.com/office/drawing/2014/main" id="{B4491097-8812-40B9-9317-D159F120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1801" y="1155360"/>
              <a:ext cx="658724" cy="65872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E4C61-A76D-4D5C-A6B3-0FF9A5AF8293}"/>
              </a:ext>
            </a:extLst>
          </p:cNvPr>
          <p:cNvSpPr txBox="1"/>
          <p:nvPr/>
        </p:nvSpPr>
        <p:spPr>
          <a:xfrm>
            <a:off x="4423647" y="5005822"/>
            <a:ext cx="618830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40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Phát</a:t>
            </a:r>
            <a:r>
              <a:rPr lang="en-CA" sz="40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triển</a:t>
            </a:r>
            <a:r>
              <a:rPr lang="en-CA" sz="40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kĩ</a:t>
            </a:r>
            <a:r>
              <a:rPr lang="en-CA" sz="40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năng</a:t>
            </a:r>
            <a:r>
              <a:rPr lang="en-CA" sz="4000" b="1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cá</a:t>
            </a:r>
            <a:r>
              <a:rPr lang="en-CA" sz="4000" b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nhân</a:t>
            </a:r>
            <a:endParaRPr lang="en-CA" sz="4000" b="1" dirty="0">
              <a:solidFill>
                <a:srgbClr val="FF000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916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4183A0-BD4C-439D-9F20-02C504E51D16}"/>
              </a:ext>
            </a:extLst>
          </p:cNvPr>
          <p:cNvGrpSpPr/>
          <p:nvPr/>
        </p:nvGrpSpPr>
        <p:grpSpPr>
          <a:xfrm>
            <a:off x="11122425" y="75415"/>
            <a:ext cx="914400" cy="914400"/>
            <a:chOff x="1393963" y="1027522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2CB72B-830D-403B-91F5-A1C15DBBD7AD}"/>
                </a:ext>
              </a:extLst>
            </p:cNvPr>
            <p:cNvSpPr/>
            <p:nvPr/>
          </p:nvSpPr>
          <p:spPr>
            <a:xfrm>
              <a:off x="1393963" y="1027522"/>
              <a:ext cx="914400" cy="9144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0" name="Graphic 109" descr="Group of men outline">
              <a:extLst>
                <a:ext uri="{FF2B5EF4-FFF2-40B4-BE49-F238E27FC236}">
                  <a16:creationId xmlns:a16="http://schemas.microsoft.com/office/drawing/2014/main" id="{B4491097-8812-40B9-9317-D159F120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1801" y="1155360"/>
              <a:ext cx="658724" cy="65872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E4C61-A76D-4D5C-A6B3-0FF9A5AF8293}"/>
              </a:ext>
            </a:extLst>
          </p:cNvPr>
          <p:cNvSpPr txBox="1"/>
          <p:nvPr/>
        </p:nvSpPr>
        <p:spPr>
          <a:xfrm>
            <a:off x="480391" y="1448386"/>
            <a:ext cx="11231217" cy="317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4000" i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“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Here are the 10 skills employers say they seek, in order of importance:</a:t>
            </a:r>
          </a:p>
          <a:p>
            <a:pPr algn="l"/>
            <a:r>
              <a:rPr lang="en-US" sz="4000" b="1" i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	1. Ability to work in a team”</a:t>
            </a:r>
          </a:p>
          <a:p>
            <a:pPr algn="l"/>
            <a:r>
              <a:rPr lang="en-US" sz="4000" b="1" i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								(</a:t>
            </a:r>
            <a:r>
              <a:rPr lang="en-US" sz="3000" b="1" i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Tạp</a:t>
            </a:r>
            <a:r>
              <a:rPr lang="en-US" sz="3000" b="1" i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3000" b="1" i="1" dirty="0" err="1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chí</a:t>
            </a:r>
            <a:r>
              <a:rPr lang="en-US" sz="3000" b="1" i="1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Forbes)</a:t>
            </a:r>
          </a:p>
          <a:p>
            <a:pPr algn="l"/>
            <a:endParaRPr lang="en-US" sz="4000" b="1" i="1" dirty="0">
              <a:solidFill>
                <a:srgbClr val="FF000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AE830-7159-4C9A-A6D1-330B1AF12835}"/>
              </a:ext>
            </a:extLst>
          </p:cNvPr>
          <p:cNvSpPr txBox="1"/>
          <p:nvPr/>
        </p:nvSpPr>
        <p:spPr>
          <a:xfrm>
            <a:off x="248478" y="6400800"/>
            <a:ext cx="820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Source: </a:t>
            </a:r>
            <a:r>
              <a:rPr lang="en-US" dirty="0">
                <a:hlinkClick r:id="rId4"/>
              </a:rPr>
              <a:t>The 10 Skills Employers Most Want In 20-Something Employees (forbes.com)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28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183A0-BD4C-439D-9F20-02C504E51D16}"/>
              </a:ext>
            </a:extLst>
          </p:cNvPr>
          <p:cNvGrpSpPr/>
          <p:nvPr/>
        </p:nvGrpSpPr>
        <p:grpSpPr>
          <a:xfrm>
            <a:off x="11122425" y="75415"/>
            <a:ext cx="914400" cy="914400"/>
            <a:chOff x="1393963" y="1027522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2CB72B-830D-403B-91F5-A1C15DBBD7AD}"/>
                </a:ext>
              </a:extLst>
            </p:cNvPr>
            <p:cNvSpPr/>
            <p:nvPr/>
          </p:nvSpPr>
          <p:spPr>
            <a:xfrm>
              <a:off x="1393963" y="1027522"/>
              <a:ext cx="914400" cy="9144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0" name="Graphic 109" descr="Group of men outline">
              <a:extLst>
                <a:ext uri="{FF2B5EF4-FFF2-40B4-BE49-F238E27FC236}">
                  <a16:creationId xmlns:a16="http://schemas.microsoft.com/office/drawing/2014/main" id="{B4491097-8812-40B9-9317-D159F120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1801" y="1155360"/>
              <a:ext cx="658724" cy="6587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A2E46C9-8A8F-4AFD-8E2F-23810C356161}"/>
              </a:ext>
            </a:extLst>
          </p:cNvPr>
          <p:cNvSpPr txBox="1"/>
          <p:nvPr/>
        </p:nvSpPr>
        <p:spPr>
          <a:xfrm>
            <a:off x="629161" y="3138205"/>
            <a:ext cx="1572292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55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“4C”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57A83-2A29-4E4E-B00D-25D3D6D23432}"/>
              </a:ext>
            </a:extLst>
          </p:cNvPr>
          <p:cNvSpPr txBox="1"/>
          <p:nvPr/>
        </p:nvSpPr>
        <p:spPr>
          <a:xfrm>
            <a:off x="541546" y="532615"/>
            <a:ext cx="10039333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Kĩ</a:t>
            </a:r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năng</a:t>
            </a:r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giao</a:t>
            </a:r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tiếp</a:t>
            </a:r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và</a:t>
            </a:r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cộng</a:t>
            </a:r>
            <a:r>
              <a:rPr lang="en-CA" sz="5000" b="1" dirty="0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CA" sz="5000" b="1" dirty="0" err="1">
                <a:solidFill>
                  <a:srgbClr val="FF0000"/>
                </a:solidFill>
                <a:latin typeface="Bahnschrift SemiLight" panose="020B0502040204020203" pitchFamily="34" charset="0"/>
                <a:cs typeface="Arial" panose="020B0604020202020204" pitchFamily="34" charset="0"/>
              </a:rPr>
              <a:t>tác</a:t>
            </a:r>
            <a:endParaRPr lang="en-CA" sz="5000" b="1" dirty="0">
              <a:solidFill>
                <a:srgbClr val="FF0000"/>
              </a:solidFill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576048-17F0-4197-B391-F88BCC4B6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65674"/>
              </p:ext>
            </p:extLst>
          </p:nvPr>
        </p:nvGraphicFramePr>
        <p:xfrm>
          <a:off x="1916049" y="1412548"/>
          <a:ext cx="8128000" cy="4979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972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4E543B2-E511-4CA5-9AB0-6AD4D37D9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14E543B2-E511-4CA5-9AB0-6AD4D37D9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14E543B2-E511-4CA5-9AB0-6AD4D37D9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518726-E7BF-4413-835F-693F667A1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D3518726-E7BF-4413-835F-693F667A1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D3518726-E7BF-4413-835F-693F667A1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DB2AC8-E614-4AB5-BE12-489F4C87C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73DB2AC8-E614-4AB5-BE12-489F4C87C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73DB2AC8-E614-4AB5-BE12-489F4C87C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8C7E74-1648-4241-9797-685D8ABDB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FF8C7E74-1648-4241-9797-685D8ABDB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FF8C7E74-1648-4241-9797-685D8ABDB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D2590F-0D48-4E77-98E3-B1BF8FE8B6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35D2590F-0D48-4E77-98E3-B1BF8FE8B6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graphicEl>
                                              <a:dgm id="{35D2590F-0D48-4E77-98E3-B1BF8FE8B6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E26587-04A0-46EA-8A3B-30D548838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30E26587-04A0-46EA-8A3B-30D548838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30E26587-04A0-46EA-8A3B-30D548838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328C4D-6EDA-4975-ABCD-B62D8F9E8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graphicEl>
                                              <a:dgm id="{27328C4D-6EDA-4975-ABCD-B62D8F9E8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27328C4D-6EDA-4975-ABCD-B62D8F9E8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3C128A-8019-4C23-959F-01398C17F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C33C128A-8019-4C23-959F-01398C17F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C33C128A-8019-4C23-959F-01398C17F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415632-E2E2-4F4D-A2AB-A9C5D1892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D2415632-E2E2-4F4D-A2AB-A9C5D1892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D2415632-E2E2-4F4D-A2AB-A9C5D18925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B6EFF-0D84-4A15-805C-ED466766A9B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Lập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trình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cùng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người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khác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2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ưu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ý </a:t>
            </a:r>
            <a:r>
              <a:rPr lang="en-US" sz="4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gì</a:t>
            </a: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FCBC7-40FE-45E4-AAD1-3CB6E9A8C9D7}"/>
              </a:ext>
            </a:extLst>
          </p:cNvPr>
          <p:cNvSpPr txBox="1"/>
          <p:nvPr/>
        </p:nvSpPr>
        <p:spPr>
          <a:xfrm>
            <a:off x="4775200" y="585906"/>
            <a:ext cx="6769100" cy="19762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Kỉ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143000" lvl="1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giấc</a:t>
            </a:r>
            <a:endParaRPr lang="en-CA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đừng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hứng</a:t>
            </a:r>
            <a:r>
              <a:rPr lang="en-CA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EA9F0-C5C0-43EB-9CD9-A2F6A527231B}"/>
              </a:ext>
            </a:extLst>
          </p:cNvPr>
          <p:cNvSpPr txBox="1"/>
          <p:nvPr/>
        </p:nvSpPr>
        <p:spPr>
          <a:xfrm>
            <a:off x="4775200" y="3429000"/>
            <a:ext cx="7319390" cy="26289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Coding:</a:t>
            </a:r>
          </a:p>
          <a:p>
            <a:pPr marL="1143000" lvl="1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endParaRPr lang="en-CA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Đừng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le”, “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4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CA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92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52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CA065-5601-4161-BAE5-2468C3DA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2600"/>
          <a:stretch/>
        </p:blipFill>
        <p:spPr>
          <a:xfrm>
            <a:off x="6107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77B05-8825-4BE2-92AC-9B16C00AAAAD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Giới</a:t>
            </a: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thiệu</a:t>
            </a: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về</a:t>
            </a:r>
            <a:r>
              <a:rPr lang="en-US" sz="4800" b="1" dirty="0">
                <a:latin typeface="+mj-lt"/>
                <a:ea typeface="+mj-ea"/>
                <a:cs typeface="+mj-cs"/>
              </a:rPr>
              <a:t> “Pair-programming”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17790-1ED7-4246-899A-113B2237C5C9}"/>
              </a:ext>
            </a:extLst>
          </p:cNvPr>
          <p:cNvSpPr txBox="1"/>
          <p:nvPr/>
        </p:nvSpPr>
        <p:spPr>
          <a:xfrm>
            <a:off x="7317039" y="5303658"/>
            <a:ext cx="2477393" cy="5771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4344C-1B98-462E-B5D9-2F62CDF64F4E}"/>
              </a:ext>
            </a:extLst>
          </p:cNvPr>
          <p:cNvSpPr txBox="1"/>
          <p:nvPr/>
        </p:nvSpPr>
        <p:spPr>
          <a:xfrm>
            <a:off x="604281" y="4543287"/>
            <a:ext cx="229131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latin typeface="+mj-lt"/>
                <a:ea typeface="+mj-ea"/>
                <a:cs typeface="+mj-cs"/>
              </a:rPr>
              <a:t>Navigator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CCF42-DF73-4020-B083-C68FD4DE3867}"/>
              </a:ext>
            </a:extLst>
          </p:cNvPr>
          <p:cNvSpPr txBox="1"/>
          <p:nvPr/>
        </p:nvSpPr>
        <p:spPr>
          <a:xfrm>
            <a:off x="4421095" y="3695555"/>
            <a:ext cx="135903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800" b="1" dirty="0">
                <a:latin typeface="+mj-lt"/>
                <a:ea typeface="+mj-ea"/>
                <a:cs typeface="+mj-cs"/>
              </a:rPr>
              <a:t>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B7324-F872-4A39-824A-55F35E4CFF40}"/>
              </a:ext>
            </a:extLst>
          </p:cNvPr>
          <p:cNvSpPr txBox="1"/>
          <p:nvPr/>
        </p:nvSpPr>
        <p:spPr>
          <a:xfrm>
            <a:off x="7951825" y="4993351"/>
            <a:ext cx="4023360" cy="87256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 &gt; 1 + 1</a:t>
            </a:r>
          </a:p>
        </p:txBody>
      </p:sp>
      <p:pic>
        <p:nvPicPr>
          <p:cNvPr id="8" name="Graphic 7" descr="Taxi with solid fill">
            <a:extLst>
              <a:ext uri="{FF2B5EF4-FFF2-40B4-BE49-F238E27FC236}">
                <a16:creationId xmlns:a16="http://schemas.microsoft.com/office/drawing/2014/main" id="{BD69A8FD-7017-42AE-9361-E72DB7F0F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3410" y="4586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CA065-5601-4161-BAE5-2468C3DA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2600"/>
          <a:stretch/>
        </p:blipFill>
        <p:spPr>
          <a:xfrm>
            <a:off x="6107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77B05-8825-4BE2-92AC-9B16C00AAAAD}"/>
              </a:ext>
            </a:extLst>
          </p:cNvPr>
          <p:cNvSpPr txBox="1"/>
          <p:nvPr/>
        </p:nvSpPr>
        <p:spPr>
          <a:xfrm>
            <a:off x="8339268" y="5256614"/>
            <a:ext cx="2568488" cy="909980"/>
          </a:xfrm>
          <a:ln>
            <a:solidFill>
              <a:srgbClr val="FF0000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Lợi</a:t>
            </a:r>
            <a:r>
              <a:rPr 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ích</a:t>
            </a:r>
            <a:endParaRPr lang="en-US" sz="6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17790-1ED7-4246-899A-113B2237C5C9}"/>
              </a:ext>
            </a:extLst>
          </p:cNvPr>
          <p:cNvSpPr txBox="1"/>
          <p:nvPr/>
        </p:nvSpPr>
        <p:spPr>
          <a:xfrm>
            <a:off x="7317039" y="5303658"/>
            <a:ext cx="2477393" cy="5771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5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F84D5-3E6A-46AF-9641-C0D02FA0A9FD}"/>
              </a:ext>
            </a:extLst>
          </p:cNvPr>
          <p:cNvSpPr txBox="1"/>
          <p:nvPr/>
        </p:nvSpPr>
        <p:spPr>
          <a:xfrm>
            <a:off x="7841591" y="1274628"/>
            <a:ext cx="4023360" cy="3204134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Thời</a:t>
            </a: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gian</a:t>
            </a:r>
            <a:endParaRPr lang="en-US" sz="4800" b="1" dirty="0"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Ít</a:t>
            </a: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lỗi</a:t>
            </a:r>
            <a:endParaRPr lang="en-US" sz="4800" b="1" dirty="0"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Học</a:t>
            </a: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hỏi</a:t>
            </a:r>
            <a:endParaRPr lang="en-US" sz="4800" b="1" dirty="0"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Tập</a:t>
            </a:r>
            <a:r>
              <a:rPr lang="en-US" sz="4800" b="1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trung</a:t>
            </a:r>
            <a:endParaRPr lang="en-US" sz="4800" b="1" dirty="0"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Tự</a:t>
            </a:r>
            <a:r>
              <a:rPr lang="en-US" sz="4800" b="1" dirty="0">
                <a:latin typeface="+mj-lt"/>
                <a:ea typeface="+mj-ea"/>
                <a:cs typeface="+mj-cs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242307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553</Words>
  <Application>Microsoft Office PowerPoint</Application>
  <PresentationFormat>Widescreen</PresentationFormat>
  <Paragraphs>118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Agency FB</vt:lpstr>
      <vt:lpstr>Arial</vt:lpstr>
      <vt:lpstr>Bahnschrift</vt:lpstr>
      <vt:lpstr>Bahnschrift SemiLight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Pham</dc:creator>
  <cp:lastModifiedBy>Huy Pham</cp:lastModifiedBy>
  <cp:revision>32</cp:revision>
  <dcterms:created xsi:type="dcterms:W3CDTF">2021-01-06T01:32:12Z</dcterms:created>
  <dcterms:modified xsi:type="dcterms:W3CDTF">2021-01-15T13:19:15Z</dcterms:modified>
</cp:coreProperties>
</file>